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theme/themeOverride5.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56" r:id="rId5"/>
    <p:sldId id="266" r:id="rId6"/>
    <p:sldId id="268" r:id="rId7"/>
    <p:sldId id="257" r:id="rId8"/>
    <p:sldId id="267" r:id="rId9"/>
    <p:sldId id="259" r:id="rId10"/>
    <p:sldId id="272" r:id="rId11"/>
    <p:sldId id="269" r:id="rId12"/>
    <p:sldId id="270" r:id="rId13"/>
    <p:sldId id="273" r:id="rId14"/>
    <p:sldId id="274" r:id="rId15"/>
    <p:sldId id="275" r:id="rId16"/>
    <p:sldId id="276" r:id="rId17"/>
    <p:sldId id="265" r:id="rId18"/>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guide id="3" pos="192" userDrawn="1">
          <p15:clr>
            <a:srgbClr val="A4A3A4"/>
          </p15:clr>
        </p15:guide>
        <p15:guide id="4" pos="7512" userDrawn="1">
          <p15:clr>
            <a:srgbClr val="A4A3A4"/>
          </p15:clr>
        </p15:guide>
        <p15:guide id="5" orient="horz" pos="216" userDrawn="1">
          <p15:clr>
            <a:srgbClr val="A4A3A4"/>
          </p15:clr>
        </p15:guide>
        <p15:guide id="6" orient="horz" pos="4032" userDrawn="1">
          <p15:clr>
            <a:srgbClr val="A4A3A4"/>
          </p15:clr>
        </p15:guide>
        <p15:guide id="7" orient="horz" pos="69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FBFF"/>
    <a:srgbClr val="E6F6EF"/>
    <a:srgbClr val="DEFDC7"/>
    <a:srgbClr val="EBFFEB"/>
    <a:srgbClr val="C5FFED"/>
    <a:srgbClr val="EBFFFC"/>
    <a:srgbClr val="FFFFE5"/>
    <a:srgbClr val="FFFFCC"/>
    <a:srgbClr val="5EA01C"/>
    <a:srgbClr val="C5FF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56E0F8-A616-4329-B605-312954594C00}" v="580" dt="2022-01-08T21:04:15.100"/>
  </p1510:revLst>
</p1510:revInfo>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Style foncé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104" d="100"/>
          <a:sy n="104" d="100"/>
        </p:scale>
        <p:origin x="144" y="300"/>
      </p:cViewPr>
      <p:guideLst>
        <p:guide orient="horz" pos="2424"/>
        <p:guide pos="3840"/>
        <p:guide pos="192"/>
        <p:guide pos="7512"/>
        <p:guide orient="horz" pos="216"/>
        <p:guide orient="horz" pos="4032"/>
        <p:guide orient="horz" pos="696"/>
      </p:guideLst>
    </p:cSldViewPr>
  </p:slideViewPr>
  <p:notesTextViewPr>
    <p:cViewPr>
      <p:scale>
        <a:sx n="1" d="1"/>
        <a:sy n="1" d="1"/>
      </p:scale>
      <p:origin x="0" y="0"/>
    </p:cViewPr>
  </p:notesTextViewPr>
  <p:notesViewPr>
    <p:cSldViewPr snapToGrid="0">
      <p:cViewPr varScale="1">
        <p:scale>
          <a:sx n="88" d="100"/>
          <a:sy n="88" d="100"/>
        </p:scale>
        <p:origin x="304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UYEN Huynh Thanh Qui" userId="c7b6f5d3395af80b" providerId="LiveId" clId="{2F56E0F8-A616-4329-B605-312954594C00}"/>
    <pc:docChg chg="undo custSel addSld delSld modSld sldOrd">
      <pc:chgData name="NGUYEN Huynh Thanh Qui" userId="c7b6f5d3395af80b" providerId="LiveId" clId="{2F56E0F8-A616-4329-B605-312954594C00}" dt="2022-01-08T21:11:21.447" v="8012" actId="2711"/>
      <pc:docMkLst>
        <pc:docMk/>
      </pc:docMkLst>
      <pc:sldChg chg="addSp delSp modSp mod">
        <pc:chgData name="NGUYEN Huynh Thanh Qui" userId="c7b6f5d3395af80b" providerId="LiveId" clId="{2F56E0F8-A616-4329-B605-312954594C00}" dt="2022-01-08T21:11:01.570" v="8011" actId="14100"/>
        <pc:sldMkLst>
          <pc:docMk/>
          <pc:sldMk cId="3105940131" sldId="256"/>
        </pc:sldMkLst>
        <pc:spChg chg="del mod">
          <ac:chgData name="NGUYEN Huynh Thanh Qui" userId="c7b6f5d3395af80b" providerId="LiveId" clId="{2F56E0F8-A616-4329-B605-312954594C00}" dt="2022-01-07T17:15:11.948" v="4556" actId="478"/>
          <ac:spMkLst>
            <pc:docMk/>
            <pc:sldMk cId="3105940131" sldId="256"/>
            <ac:spMk id="7" creationId="{00000000-0000-0000-0000-000000000000}"/>
          </ac:spMkLst>
        </pc:spChg>
        <pc:spChg chg="mod">
          <ac:chgData name="NGUYEN Huynh Thanh Qui" userId="c7b6f5d3395af80b" providerId="LiveId" clId="{2F56E0F8-A616-4329-B605-312954594C00}" dt="2022-01-08T21:07:18.009" v="7982" actId="207"/>
          <ac:spMkLst>
            <pc:docMk/>
            <pc:sldMk cId="3105940131" sldId="256"/>
            <ac:spMk id="8" creationId="{64564789-A474-46BE-A2F2-4F27C6E39F3F}"/>
          </ac:spMkLst>
        </pc:spChg>
        <pc:spChg chg="mod">
          <ac:chgData name="NGUYEN Huynh Thanh Qui" userId="c7b6f5d3395af80b" providerId="LiveId" clId="{2F56E0F8-A616-4329-B605-312954594C00}" dt="2022-01-08T20:59:25.029" v="7847" actId="1076"/>
          <ac:spMkLst>
            <pc:docMk/>
            <pc:sldMk cId="3105940131" sldId="256"/>
            <ac:spMk id="12" creationId="{485D1319-7BD4-47DE-B3DF-55B655BB34C4}"/>
          </ac:spMkLst>
        </pc:spChg>
        <pc:spChg chg="del mod">
          <ac:chgData name="NGUYEN Huynh Thanh Qui" userId="c7b6f5d3395af80b" providerId="LiveId" clId="{2F56E0F8-A616-4329-B605-312954594C00}" dt="2022-01-08T21:08:26.806" v="7995" actId="478"/>
          <ac:spMkLst>
            <pc:docMk/>
            <pc:sldMk cId="3105940131" sldId="256"/>
            <ac:spMk id="16" creationId="{4E70207C-E81D-4E79-9654-07E51237BC3C}"/>
          </ac:spMkLst>
        </pc:spChg>
        <pc:spChg chg="mod">
          <ac:chgData name="NGUYEN Huynh Thanh Qui" userId="c7b6f5d3395af80b" providerId="LiveId" clId="{2F56E0F8-A616-4329-B605-312954594C00}" dt="2022-01-08T21:04:07.868" v="7879" actId="1076"/>
          <ac:spMkLst>
            <pc:docMk/>
            <pc:sldMk cId="3105940131" sldId="256"/>
            <ac:spMk id="18" creationId="{67C7320D-C0D5-4F16-AE9B-39B0CB6441BC}"/>
          </ac:spMkLst>
        </pc:spChg>
        <pc:spChg chg="mod">
          <ac:chgData name="NGUYEN Huynh Thanh Qui" userId="c7b6f5d3395af80b" providerId="LiveId" clId="{2F56E0F8-A616-4329-B605-312954594C00}" dt="2022-01-08T20:59:12.307" v="7846" actId="1076"/>
          <ac:spMkLst>
            <pc:docMk/>
            <pc:sldMk cId="3105940131" sldId="256"/>
            <ac:spMk id="20" creationId="{3A6B26EE-CB0C-4C1C-981C-B7972827533E}"/>
          </ac:spMkLst>
        </pc:spChg>
        <pc:spChg chg="mod">
          <ac:chgData name="NGUYEN Huynh Thanh Qui" userId="c7b6f5d3395af80b" providerId="LiveId" clId="{2F56E0F8-A616-4329-B605-312954594C00}" dt="2022-01-08T21:03:53.172" v="7878" actId="1076"/>
          <ac:spMkLst>
            <pc:docMk/>
            <pc:sldMk cId="3105940131" sldId="256"/>
            <ac:spMk id="21" creationId="{34457E54-1FC4-4040-9DF5-1D27FD6BBD8C}"/>
          </ac:spMkLst>
        </pc:spChg>
        <pc:spChg chg="add mod">
          <ac:chgData name="NGUYEN Huynh Thanh Qui" userId="c7b6f5d3395af80b" providerId="LiveId" clId="{2F56E0F8-A616-4329-B605-312954594C00}" dt="2022-01-08T21:10:32.091" v="8009" actId="108"/>
          <ac:spMkLst>
            <pc:docMk/>
            <pc:sldMk cId="3105940131" sldId="256"/>
            <ac:spMk id="22" creationId="{BBDAC327-2419-48EE-BD4A-2FDD19DD6FFC}"/>
          </ac:spMkLst>
        </pc:spChg>
        <pc:spChg chg="add mod">
          <ac:chgData name="NGUYEN Huynh Thanh Qui" userId="c7b6f5d3395af80b" providerId="LiveId" clId="{2F56E0F8-A616-4329-B605-312954594C00}" dt="2022-01-08T21:09:21.526" v="8000" actId="1076"/>
          <ac:spMkLst>
            <pc:docMk/>
            <pc:sldMk cId="3105940131" sldId="256"/>
            <ac:spMk id="23" creationId="{9745D4FF-93CD-440E-AA05-D88F24F26582}"/>
          </ac:spMkLst>
        </pc:spChg>
        <pc:spChg chg="mod">
          <ac:chgData name="NGUYEN Huynh Thanh Qui" userId="c7b6f5d3395af80b" providerId="LiveId" clId="{2F56E0F8-A616-4329-B605-312954594C00}" dt="2022-01-08T21:11:01.570" v="8011" actId="14100"/>
          <ac:spMkLst>
            <pc:docMk/>
            <pc:sldMk cId="3105940131" sldId="256"/>
            <ac:spMk id="28" creationId="{9BCCD400-5AC0-46BA-AF0D-532EA062DDFE}"/>
          </ac:spMkLst>
        </pc:spChg>
        <pc:grpChg chg="mod">
          <ac:chgData name="NGUYEN Huynh Thanh Qui" userId="c7b6f5d3395af80b" providerId="LiveId" clId="{2F56E0F8-A616-4329-B605-312954594C00}" dt="2022-01-08T21:03:01.885" v="7873" actId="1076"/>
          <ac:grpSpMkLst>
            <pc:docMk/>
            <pc:sldMk cId="3105940131" sldId="256"/>
            <ac:grpSpMk id="5" creationId="{2907CD1A-2477-48CA-8693-2133EA1C329A}"/>
          </ac:grpSpMkLst>
        </pc:grpChg>
        <pc:picChg chg="mod">
          <ac:chgData name="NGUYEN Huynh Thanh Qui" userId="c7b6f5d3395af80b" providerId="LiveId" clId="{2F56E0F8-A616-4329-B605-312954594C00}" dt="2022-01-08T21:02:32.504" v="7872" actId="16480"/>
          <ac:picMkLst>
            <pc:docMk/>
            <pc:sldMk cId="3105940131" sldId="256"/>
            <ac:picMk id="10" creationId="{8C9681D9-380A-4EAF-91DB-E07432FF9C3F}"/>
          </ac:picMkLst>
        </pc:picChg>
        <pc:picChg chg="add mod">
          <ac:chgData name="NGUYEN Huynh Thanh Qui" userId="c7b6f5d3395af80b" providerId="LiveId" clId="{2F56E0F8-A616-4329-B605-312954594C00}" dt="2022-01-08T21:09:27.221" v="8001" actId="1076"/>
          <ac:picMkLst>
            <pc:docMk/>
            <pc:sldMk cId="3105940131" sldId="256"/>
            <ac:picMk id="19" creationId="{1783DDC6-1788-41F4-B635-3F656C8FE606}"/>
          </ac:picMkLst>
        </pc:picChg>
      </pc:sldChg>
      <pc:sldChg chg="addSp delSp modSp mod">
        <pc:chgData name="NGUYEN Huynh Thanh Qui" userId="c7b6f5d3395af80b" providerId="LiveId" clId="{2F56E0F8-A616-4329-B605-312954594C00}" dt="2022-01-07T20:02:32.674" v="6219" actId="20577"/>
        <pc:sldMkLst>
          <pc:docMk/>
          <pc:sldMk cId="3427904300" sldId="257"/>
        </pc:sldMkLst>
        <pc:spChg chg="del">
          <ac:chgData name="NGUYEN Huynh Thanh Qui" userId="c7b6f5d3395af80b" providerId="LiveId" clId="{2F56E0F8-A616-4329-B605-312954594C00}" dt="2022-01-07T03:59:18.052" v="155" actId="478"/>
          <ac:spMkLst>
            <pc:docMk/>
            <pc:sldMk cId="3427904300" sldId="257"/>
            <ac:spMk id="16" creationId="{08E5DF78-04F3-437B-AA15-B6C3B6F35D17}"/>
          </ac:spMkLst>
        </pc:spChg>
        <pc:spChg chg="del">
          <ac:chgData name="NGUYEN Huynh Thanh Qui" userId="c7b6f5d3395af80b" providerId="LiveId" clId="{2F56E0F8-A616-4329-B605-312954594C00}" dt="2022-01-07T03:59:18.052" v="155" actId="478"/>
          <ac:spMkLst>
            <pc:docMk/>
            <pc:sldMk cId="3427904300" sldId="257"/>
            <ac:spMk id="19" creationId="{B0F6E0D7-78C4-40F6-B512-3F385B0E08BA}"/>
          </ac:spMkLst>
        </pc:spChg>
        <pc:spChg chg="del">
          <ac:chgData name="NGUYEN Huynh Thanh Qui" userId="c7b6f5d3395af80b" providerId="LiveId" clId="{2F56E0F8-A616-4329-B605-312954594C00}" dt="2022-01-07T03:59:18.052" v="155" actId="478"/>
          <ac:spMkLst>
            <pc:docMk/>
            <pc:sldMk cId="3427904300" sldId="257"/>
            <ac:spMk id="22" creationId="{B71BA6C7-3C87-4195-B0BB-1626F1A1ADD2}"/>
          </ac:spMkLst>
        </pc:spChg>
        <pc:spChg chg="del">
          <ac:chgData name="NGUYEN Huynh Thanh Qui" userId="c7b6f5d3395af80b" providerId="LiveId" clId="{2F56E0F8-A616-4329-B605-312954594C00}" dt="2022-01-07T03:59:18.052" v="155" actId="478"/>
          <ac:spMkLst>
            <pc:docMk/>
            <pc:sldMk cId="3427904300" sldId="257"/>
            <ac:spMk id="25" creationId="{03E9B2C8-D756-468E-8986-8C91DD16482F}"/>
          </ac:spMkLst>
        </pc:spChg>
        <pc:spChg chg="del">
          <ac:chgData name="NGUYEN Huynh Thanh Qui" userId="c7b6f5d3395af80b" providerId="LiveId" clId="{2F56E0F8-A616-4329-B605-312954594C00}" dt="2022-01-07T03:59:18.052" v="155" actId="478"/>
          <ac:spMkLst>
            <pc:docMk/>
            <pc:sldMk cId="3427904300" sldId="257"/>
            <ac:spMk id="28" creationId="{51659907-07B0-4DB0-8B90-7E72BDBAED3B}"/>
          </ac:spMkLst>
        </pc:spChg>
        <pc:spChg chg="del">
          <ac:chgData name="NGUYEN Huynh Thanh Qui" userId="c7b6f5d3395af80b" providerId="LiveId" clId="{2F56E0F8-A616-4329-B605-312954594C00}" dt="2022-01-07T03:59:18.052" v="155" actId="478"/>
          <ac:spMkLst>
            <pc:docMk/>
            <pc:sldMk cId="3427904300" sldId="257"/>
            <ac:spMk id="31" creationId="{FD00F1AC-7614-494E-8F7D-C44FE0ED2873}"/>
          </ac:spMkLst>
        </pc:spChg>
        <pc:spChg chg="del">
          <ac:chgData name="NGUYEN Huynh Thanh Qui" userId="c7b6f5d3395af80b" providerId="LiveId" clId="{2F56E0F8-A616-4329-B605-312954594C00}" dt="2022-01-07T03:59:18.052" v="155" actId="478"/>
          <ac:spMkLst>
            <pc:docMk/>
            <pc:sldMk cId="3427904300" sldId="257"/>
            <ac:spMk id="34" creationId="{73E51D0F-C13A-4F6C-9EE5-4C796F23FB96}"/>
          </ac:spMkLst>
        </pc:spChg>
        <pc:spChg chg="del">
          <ac:chgData name="NGUYEN Huynh Thanh Qui" userId="c7b6f5d3395af80b" providerId="LiveId" clId="{2F56E0F8-A616-4329-B605-312954594C00}" dt="2022-01-07T03:59:18.052" v="155" actId="478"/>
          <ac:spMkLst>
            <pc:docMk/>
            <pc:sldMk cId="3427904300" sldId="257"/>
            <ac:spMk id="37" creationId="{FEFA5DFF-96A6-492A-A4E7-4C845C063B38}"/>
          </ac:spMkLst>
        </pc:spChg>
        <pc:spChg chg="mod">
          <ac:chgData name="NGUYEN Huynh Thanh Qui" userId="c7b6f5d3395af80b" providerId="LiveId" clId="{2F56E0F8-A616-4329-B605-312954594C00}" dt="2022-01-07T04:19:47.782" v="446" actId="14100"/>
          <ac:spMkLst>
            <pc:docMk/>
            <pc:sldMk cId="3427904300" sldId="257"/>
            <ac:spMk id="69" creationId="{9A06237D-410A-4ABB-940A-DBA376981FB8}"/>
          </ac:spMkLst>
        </pc:spChg>
        <pc:spChg chg="add del mod">
          <ac:chgData name="NGUYEN Huynh Thanh Qui" userId="c7b6f5d3395af80b" providerId="LiveId" clId="{2F56E0F8-A616-4329-B605-312954594C00}" dt="2022-01-07T04:32:00.440" v="613" actId="1076"/>
          <ac:spMkLst>
            <pc:docMk/>
            <pc:sldMk cId="3427904300" sldId="257"/>
            <ac:spMk id="71" creationId="{245C0963-D7FA-4A26-B595-994015258AD2}"/>
          </ac:spMkLst>
        </pc:spChg>
        <pc:spChg chg="mod">
          <ac:chgData name="NGUYEN Huynh Thanh Qui" userId="c7b6f5d3395af80b" providerId="LiveId" clId="{2F56E0F8-A616-4329-B605-312954594C00}" dt="2022-01-07T14:31:10.932" v="1462" actId="1037"/>
          <ac:spMkLst>
            <pc:docMk/>
            <pc:sldMk cId="3427904300" sldId="257"/>
            <ac:spMk id="73" creationId="{EB0D3BA2-B43F-482A-8413-36C39E771401}"/>
          </ac:spMkLst>
        </pc:spChg>
        <pc:spChg chg="mod">
          <ac:chgData name="NGUYEN Huynh Thanh Qui" userId="c7b6f5d3395af80b" providerId="LiveId" clId="{2F56E0F8-A616-4329-B605-312954594C00}" dt="2022-01-07T04:19:47.782" v="446" actId="14100"/>
          <ac:spMkLst>
            <pc:docMk/>
            <pc:sldMk cId="3427904300" sldId="257"/>
            <ac:spMk id="74" creationId="{51ACC686-1F69-4E6A-99D6-83A07C0D2428}"/>
          </ac:spMkLst>
        </pc:spChg>
        <pc:spChg chg="mod">
          <ac:chgData name="NGUYEN Huynh Thanh Qui" userId="c7b6f5d3395af80b" providerId="LiveId" clId="{2F56E0F8-A616-4329-B605-312954594C00}" dt="2022-01-07T14:31:10.932" v="1462" actId="1037"/>
          <ac:spMkLst>
            <pc:docMk/>
            <pc:sldMk cId="3427904300" sldId="257"/>
            <ac:spMk id="75" creationId="{527B1B3A-4567-4AE9-A7C9-FA9D5A1F3929}"/>
          </ac:spMkLst>
        </pc:spChg>
        <pc:spChg chg="mod">
          <ac:chgData name="NGUYEN Huynh Thanh Qui" userId="c7b6f5d3395af80b" providerId="LiveId" clId="{2F56E0F8-A616-4329-B605-312954594C00}" dt="2022-01-07T04:19:47.782" v="446" actId="14100"/>
          <ac:spMkLst>
            <pc:docMk/>
            <pc:sldMk cId="3427904300" sldId="257"/>
            <ac:spMk id="77" creationId="{209D2634-8CB1-4EB6-8AE7-52BC882DF2FB}"/>
          </ac:spMkLst>
        </pc:spChg>
        <pc:spChg chg="mod">
          <ac:chgData name="NGUYEN Huynh Thanh Qui" userId="c7b6f5d3395af80b" providerId="LiveId" clId="{2F56E0F8-A616-4329-B605-312954594C00}" dt="2022-01-07T04:19:47.782" v="446" actId="14100"/>
          <ac:spMkLst>
            <pc:docMk/>
            <pc:sldMk cId="3427904300" sldId="257"/>
            <ac:spMk id="87" creationId="{B05EB67F-5744-45FB-BD34-A54361F213D0}"/>
          </ac:spMkLst>
        </pc:spChg>
        <pc:spChg chg="add del">
          <ac:chgData name="NGUYEN Huynh Thanh Qui" userId="c7b6f5d3395af80b" providerId="LiveId" clId="{2F56E0F8-A616-4329-B605-312954594C00}" dt="2022-01-07T04:06:34.141" v="243" actId="22"/>
          <ac:spMkLst>
            <pc:docMk/>
            <pc:sldMk cId="3427904300" sldId="257"/>
            <ac:spMk id="100" creationId="{7B9F23E7-F753-4611-97B6-EE9A4046BC8B}"/>
          </ac:spMkLst>
        </pc:spChg>
        <pc:spChg chg="mod">
          <ac:chgData name="NGUYEN Huynh Thanh Qui" userId="c7b6f5d3395af80b" providerId="LiveId" clId="{2F56E0F8-A616-4329-B605-312954594C00}" dt="2022-01-07T04:32:34.968" v="618"/>
          <ac:spMkLst>
            <pc:docMk/>
            <pc:sldMk cId="3427904300" sldId="257"/>
            <ac:spMk id="102" creationId="{1CDD272F-4756-48DD-81EC-512998E7D971}"/>
          </ac:spMkLst>
        </pc:spChg>
        <pc:spChg chg="del">
          <ac:chgData name="NGUYEN Huynh Thanh Qui" userId="c7b6f5d3395af80b" providerId="LiveId" clId="{2F56E0F8-A616-4329-B605-312954594C00}" dt="2022-01-07T03:59:18.052" v="155" actId="478"/>
          <ac:spMkLst>
            <pc:docMk/>
            <pc:sldMk cId="3427904300" sldId="257"/>
            <ac:spMk id="104" creationId="{DF91D015-C26B-4016-9D8E-A4F27E7BBD97}"/>
          </ac:spMkLst>
        </pc:spChg>
        <pc:spChg chg="del">
          <ac:chgData name="NGUYEN Huynh Thanh Qui" userId="c7b6f5d3395af80b" providerId="LiveId" clId="{2F56E0F8-A616-4329-B605-312954594C00}" dt="2022-01-07T03:59:18.052" v="155" actId="478"/>
          <ac:spMkLst>
            <pc:docMk/>
            <pc:sldMk cId="3427904300" sldId="257"/>
            <ac:spMk id="107" creationId="{634A4F9E-61F7-4D26-8491-5F945D5C4E29}"/>
          </ac:spMkLst>
        </pc:spChg>
        <pc:spChg chg="del">
          <ac:chgData name="NGUYEN Huynh Thanh Qui" userId="c7b6f5d3395af80b" providerId="LiveId" clId="{2F56E0F8-A616-4329-B605-312954594C00}" dt="2022-01-07T03:59:18.052" v="155" actId="478"/>
          <ac:spMkLst>
            <pc:docMk/>
            <pc:sldMk cId="3427904300" sldId="257"/>
            <ac:spMk id="108" creationId="{25402DE0-9847-4060-BCBB-3815517CAE80}"/>
          </ac:spMkLst>
        </pc:spChg>
        <pc:spChg chg="del">
          <ac:chgData name="NGUYEN Huynh Thanh Qui" userId="c7b6f5d3395af80b" providerId="LiveId" clId="{2F56E0F8-A616-4329-B605-312954594C00}" dt="2022-01-07T03:59:18.052" v="155" actId="478"/>
          <ac:spMkLst>
            <pc:docMk/>
            <pc:sldMk cId="3427904300" sldId="257"/>
            <ac:spMk id="109" creationId="{1A18FEB0-5FCA-4B8E-9936-15F531834A0B}"/>
          </ac:spMkLst>
        </pc:spChg>
        <pc:spChg chg="del">
          <ac:chgData name="NGUYEN Huynh Thanh Qui" userId="c7b6f5d3395af80b" providerId="LiveId" clId="{2F56E0F8-A616-4329-B605-312954594C00}" dt="2022-01-07T03:59:18.052" v="155" actId="478"/>
          <ac:spMkLst>
            <pc:docMk/>
            <pc:sldMk cId="3427904300" sldId="257"/>
            <ac:spMk id="110" creationId="{F0C1CC42-D2AA-4B89-8991-D8E098EBF126}"/>
          </ac:spMkLst>
        </pc:spChg>
        <pc:spChg chg="mod">
          <ac:chgData name="NGUYEN Huynh Thanh Qui" userId="c7b6f5d3395af80b" providerId="LiveId" clId="{2F56E0F8-A616-4329-B605-312954594C00}" dt="2022-01-07T04:32:34.968" v="618"/>
          <ac:spMkLst>
            <pc:docMk/>
            <pc:sldMk cId="3427904300" sldId="257"/>
            <ac:spMk id="112" creationId="{001EC742-B386-49DD-8AF5-D231C65C19AA}"/>
          </ac:spMkLst>
        </pc:spChg>
        <pc:spChg chg="mod">
          <ac:chgData name="NGUYEN Huynh Thanh Qui" userId="c7b6f5d3395af80b" providerId="LiveId" clId="{2F56E0F8-A616-4329-B605-312954594C00}" dt="2022-01-07T04:32:34.968" v="618"/>
          <ac:spMkLst>
            <pc:docMk/>
            <pc:sldMk cId="3427904300" sldId="257"/>
            <ac:spMk id="114" creationId="{A3E234C6-E13E-448D-8334-3221F225689C}"/>
          </ac:spMkLst>
        </pc:spChg>
        <pc:spChg chg="mod">
          <ac:chgData name="NGUYEN Huynh Thanh Qui" userId="c7b6f5d3395af80b" providerId="LiveId" clId="{2F56E0F8-A616-4329-B605-312954594C00}" dt="2022-01-07T04:32:34.968" v="618"/>
          <ac:spMkLst>
            <pc:docMk/>
            <pc:sldMk cId="3427904300" sldId="257"/>
            <ac:spMk id="116" creationId="{46A07520-2A12-46F9-BDA9-484A0F1F112D}"/>
          </ac:spMkLst>
        </pc:spChg>
        <pc:spChg chg="mod">
          <ac:chgData name="NGUYEN Huynh Thanh Qui" userId="c7b6f5d3395af80b" providerId="LiveId" clId="{2F56E0F8-A616-4329-B605-312954594C00}" dt="2022-01-07T04:32:34.968" v="618"/>
          <ac:spMkLst>
            <pc:docMk/>
            <pc:sldMk cId="3427904300" sldId="257"/>
            <ac:spMk id="117" creationId="{D520AF05-6077-4B66-B340-3FC4DFAA74EA}"/>
          </ac:spMkLst>
        </pc:spChg>
        <pc:spChg chg="mod">
          <ac:chgData name="NGUYEN Huynh Thanh Qui" userId="c7b6f5d3395af80b" providerId="LiveId" clId="{2F56E0F8-A616-4329-B605-312954594C00}" dt="2022-01-07T04:46:42.041" v="764" actId="478"/>
          <ac:spMkLst>
            <pc:docMk/>
            <pc:sldMk cId="3427904300" sldId="257"/>
            <ac:spMk id="121" creationId="{6044CA7D-F96A-466C-8367-2DFE108141F9}"/>
          </ac:spMkLst>
        </pc:spChg>
        <pc:spChg chg="del mod">
          <ac:chgData name="NGUYEN Huynh Thanh Qui" userId="c7b6f5d3395af80b" providerId="LiveId" clId="{2F56E0F8-A616-4329-B605-312954594C00}" dt="2022-01-07T04:46:28.473" v="759" actId="478"/>
          <ac:spMkLst>
            <pc:docMk/>
            <pc:sldMk cId="3427904300" sldId="257"/>
            <ac:spMk id="122" creationId="{922831E1-31DF-4125-9BCB-8937CAE543E1}"/>
          </ac:spMkLst>
        </pc:spChg>
        <pc:spChg chg="mod">
          <ac:chgData name="NGUYEN Huynh Thanh Qui" userId="c7b6f5d3395af80b" providerId="LiveId" clId="{2F56E0F8-A616-4329-B605-312954594C00}" dt="2022-01-07T14:31:10.932" v="1462" actId="1037"/>
          <ac:spMkLst>
            <pc:docMk/>
            <pc:sldMk cId="3427904300" sldId="257"/>
            <ac:spMk id="124" creationId="{CC6C2715-550E-40A0-AB0F-10386CBA9367}"/>
          </ac:spMkLst>
        </pc:spChg>
        <pc:spChg chg="del mod">
          <ac:chgData name="NGUYEN Huynh Thanh Qui" userId="c7b6f5d3395af80b" providerId="LiveId" clId="{2F56E0F8-A616-4329-B605-312954594C00}" dt="2022-01-07T04:46:27.037" v="758" actId="478"/>
          <ac:spMkLst>
            <pc:docMk/>
            <pc:sldMk cId="3427904300" sldId="257"/>
            <ac:spMk id="125" creationId="{F7218EF6-60ED-4D4C-9831-CF6B6BB7D9AA}"/>
          </ac:spMkLst>
        </pc:spChg>
        <pc:spChg chg="add del mod">
          <ac:chgData name="NGUYEN Huynh Thanh Qui" userId="c7b6f5d3395af80b" providerId="LiveId" clId="{2F56E0F8-A616-4329-B605-312954594C00}" dt="2022-01-07T04:46:42.041" v="764" actId="478"/>
          <ac:spMkLst>
            <pc:docMk/>
            <pc:sldMk cId="3427904300" sldId="257"/>
            <ac:spMk id="127" creationId="{CC222F58-05ED-47CD-8F37-A537AC0C5329}"/>
          </ac:spMkLst>
        </pc:spChg>
        <pc:spChg chg="mod">
          <ac:chgData name="NGUYEN Huynh Thanh Qui" userId="c7b6f5d3395af80b" providerId="LiveId" clId="{2F56E0F8-A616-4329-B605-312954594C00}" dt="2022-01-07T20:02:32.674" v="6219" actId="20577"/>
          <ac:spMkLst>
            <pc:docMk/>
            <pc:sldMk cId="3427904300" sldId="257"/>
            <ac:spMk id="128" creationId="{212B4947-E6CD-467B-AF72-9BC942B53E3E}"/>
          </ac:spMkLst>
        </pc:spChg>
        <pc:spChg chg="del">
          <ac:chgData name="NGUYEN Huynh Thanh Qui" userId="c7b6f5d3395af80b" providerId="LiveId" clId="{2F56E0F8-A616-4329-B605-312954594C00}" dt="2022-01-07T04:03:42.673" v="182" actId="478"/>
          <ac:spMkLst>
            <pc:docMk/>
            <pc:sldMk cId="3427904300" sldId="257"/>
            <ac:spMk id="129" creationId="{B1EC8198-CF19-4894-AB0A-1568DC1EF043}"/>
          </ac:spMkLst>
        </pc:spChg>
        <pc:spChg chg="add del">
          <ac:chgData name="NGUYEN Huynh Thanh Qui" userId="c7b6f5d3395af80b" providerId="LiveId" clId="{2F56E0F8-A616-4329-B605-312954594C00}" dt="2022-01-07T04:18:42.497" v="443" actId="478"/>
          <ac:spMkLst>
            <pc:docMk/>
            <pc:sldMk cId="3427904300" sldId="257"/>
            <ac:spMk id="130" creationId="{6B37FA8E-54BF-4AF0-BF0C-916033E8ADE5}"/>
          </ac:spMkLst>
        </pc:spChg>
        <pc:spChg chg="del mod">
          <ac:chgData name="NGUYEN Huynh Thanh Qui" userId="c7b6f5d3395af80b" providerId="LiveId" clId="{2F56E0F8-A616-4329-B605-312954594C00}" dt="2022-01-07T04:46:31.949" v="760" actId="478"/>
          <ac:spMkLst>
            <pc:docMk/>
            <pc:sldMk cId="3427904300" sldId="257"/>
            <ac:spMk id="132" creationId="{BE78DA61-F894-4369-BA87-16CFB28A6502}"/>
          </ac:spMkLst>
        </pc:spChg>
        <pc:spChg chg="del mod">
          <ac:chgData name="NGUYEN Huynh Thanh Qui" userId="c7b6f5d3395af80b" providerId="LiveId" clId="{2F56E0F8-A616-4329-B605-312954594C00}" dt="2022-01-07T04:46:35.391" v="761" actId="478"/>
          <ac:spMkLst>
            <pc:docMk/>
            <pc:sldMk cId="3427904300" sldId="257"/>
            <ac:spMk id="134" creationId="{AB3C952C-E4B9-4B34-B0C7-34C0FDC25B3E}"/>
          </ac:spMkLst>
        </pc:spChg>
        <pc:spChg chg="del mod">
          <ac:chgData name="NGUYEN Huynh Thanh Qui" userId="c7b6f5d3395af80b" providerId="LiveId" clId="{2F56E0F8-A616-4329-B605-312954594C00}" dt="2022-01-07T04:46:42.041" v="764" actId="478"/>
          <ac:spMkLst>
            <pc:docMk/>
            <pc:sldMk cId="3427904300" sldId="257"/>
            <ac:spMk id="135" creationId="{5E7E99CD-8C99-4127-9FEF-5BF4000789F0}"/>
          </ac:spMkLst>
        </pc:spChg>
        <pc:grpChg chg="del mod">
          <ac:chgData name="NGUYEN Huynh Thanh Qui" userId="c7b6f5d3395af80b" providerId="LiveId" clId="{2F56E0F8-A616-4329-B605-312954594C00}" dt="2022-01-07T04:46:28.473" v="759" actId="478"/>
          <ac:grpSpMkLst>
            <pc:docMk/>
            <pc:sldMk cId="3427904300" sldId="257"/>
            <ac:grpSpMk id="2" creationId="{39682B40-8405-47C9-9D4F-497716276284}"/>
          </ac:grpSpMkLst>
        </pc:grpChg>
        <pc:grpChg chg="mod">
          <ac:chgData name="NGUYEN Huynh Thanh Qui" userId="c7b6f5d3395af80b" providerId="LiveId" clId="{2F56E0F8-A616-4329-B605-312954594C00}" dt="2022-01-07T14:31:10.932" v="1462" actId="1037"/>
          <ac:grpSpMkLst>
            <pc:docMk/>
            <pc:sldMk cId="3427904300" sldId="257"/>
            <ac:grpSpMk id="3" creationId="{D0B38144-A40F-4347-9040-AAC18E8A1E98}"/>
          </ac:grpSpMkLst>
        </pc:grpChg>
        <pc:grpChg chg="mod">
          <ac:chgData name="NGUYEN Huynh Thanh Qui" userId="c7b6f5d3395af80b" providerId="LiveId" clId="{2F56E0F8-A616-4329-B605-312954594C00}" dt="2022-01-07T14:31:10.932" v="1462" actId="1037"/>
          <ac:grpSpMkLst>
            <pc:docMk/>
            <pc:sldMk cId="3427904300" sldId="257"/>
            <ac:grpSpMk id="5" creationId="{CEE1E99A-D929-49DB-B511-ABC99D4603A2}"/>
          </ac:grpSpMkLst>
        </pc:grpChg>
        <pc:grpChg chg="add del mod">
          <ac:chgData name="NGUYEN Huynh Thanh Qui" userId="c7b6f5d3395af80b" providerId="LiveId" clId="{2F56E0F8-A616-4329-B605-312954594C00}" dt="2022-01-07T04:32:16.995" v="614" actId="478"/>
          <ac:grpSpMkLst>
            <pc:docMk/>
            <pc:sldMk cId="3427904300" sldId="257"/>
            <ac:grpSpMk id="10" creationId="{B9C26476-22BF-48F4-A9DE-7C3B6F92A9C1}"/>
          </ac:grpSpMkLst>
        </pc:grpChg>
        <pc:grpChg chg="add mod">
          <ac:chgData name="NGUYEN Huynh Thanh Qui" userId="c7b6f5d3395af80b" providerId="LiveId" clId="{2F56E0F8-A616-4329-B605-312954594C00}" dt="2022-01-07T14:31:10.932" v="1462" actId="1037"/>
          <ac:grpSpMkLst>
            <pc:docMk/>
            <pc:sldMk cId="3427904300" sldId="257"/>
            <ac:grpSpMk id="11" creationId="{574CE209-8F21-4C79-9457-AA8AC76C068E}"/>
          </ac:grpSpMkLst>
        </pc:grpChg>
        <pc:grpChg chg="del">
          <ac:chgData name="NGUYEN Huynh Thanh Qui" userId="c7b6f5d3395af80b" providerId="LiveId" clId="{2F56E0F8-A616-4329-B605-312954594C00}" dt="2022-01-07T03:59:18.052" v="155" actId="478"/>
          <ac:grpSpMkLst>
            <pc:docMk/>
            <pc:sldMk cId="3427904300" sldId="257"/>
            <ac:grpSpMk id="18" creationId="{831836C6-F323-4287-9087-E0F057D3DE26}"/>
          </ac:grpSpMkLst>
        </pc:grpChg>
        <pc:grpChg chg="del">
          <ac:chgData name="NGUYEN Huynh Thanh Qui" userId="c7b6f5d3395af80b" providerId="LiveId" clId="{2F56E0F8-A616-4329-B605-312954594C00}" dt="2022-01-07T03:59:18.052" v="155" actId="478"/>
          <ac:grpSpMkLst>
            <pc:docMk/>
            <pc:sldMk cId="3427904300" sldId="257"/>
            <ac:grpSpMk id="24" creationId="{57C87A94-A79B-4134-80A6-FFF8012F2484}"/>
          </ac:grpSpMkLst>
        </pc:grpChg>
        <pc:grpChg chg="del">
          <ac:chgData name="NGUYEN Huynh Thanh Qui" userId="c7b6f5d3395af80b" providerId="LiveId" clId="{2F56E0F8-A616-4329-B605-312954594C00}" dt="2022-01-07T03:59:18.052" v="155" actId="478"/>
          <ac:grpSpMkLst>
            <pc:docMk/>
            <pc:sldMk cId="3427904300" sldId="257"/>
            <ac:grpSpMk id="30" creationId="{86F03843-249D-4613-A818-1A9BC7E0376F}"/>
          </ac:grpSpMkLst>
        </pc:grpChg>
        <pc:grpChg chg="del">
          <ac:chgData name="NGUYEN Huynh Thanh Qui" userId="c7b6f5d3395af80b" providerId="LiveId" clId="{2F56E0F8-A616-4329-B605-312954594C00}" dt="2022-01-07T03:59:18.052" v="155" actId="478"/>
          <ac:grpSpMkLst>
            <pc:docMk/>
            <pc:sldMk cId="3427904300" sldId="257"/>
            <ac:grpSpMk id="36" creationId="{BC09A931-854B-4B37-8A67-C4A960EAA344}"/>
          </ac:grpSpMkLst>
        </pc:grpChg>
        <pc:grpChg chg="add mod">
          <ac:chgData name="NGUYEN Huynh Thanh Qui" userId="c7b6f5d3395af80b" providerId="LiveId" clId="{2F56E0F8-A616-4329-B605-312954594C00}" dt="2022-01-07T04:19:47.782" v="446" actId="14100"/>
          <ac:grpSpMkLst>
            <pc:docMk/>
            <pc:sldMk cId="3427904300" sldId="257"/>
            <ac:grpSpMk id="68" creationId="{521F6FE4-CEB7-460B-BDB7-B06013726230}"/>
          </ac:grpSpMkLst>
        </pc:grpChg>
        <pc:grpChg chg="add del mod">
          <ac:chgData name="NGUYEN Huynh Thanh Qui" userId="c7b6f5d3395af80b" providerId="LiveId" clId="{2F56E0F8-A616-4329-B605-312954594C00}" dt="2022-01-07T04:31:51.780" v="611" actId="478"/>
          <ac:grpSpMkLst>
            <pc:docMk/>
            <pc:sldMk cId="3427904300" sldId="257"/>
            <ac:grpSpMk id="70" creationId="{0711D7D6-2771-42BF-A107-83E0410C13AB}"/>
          </ac:grpSpMkLst>
        </pc:grpChg>
        <pc:grpChg chg="mod">
          <ac:chgData name="NGUYEN Huynh Thanh Qui" userId="c7b6f5d3395af80b" providerId="LiveId" clId="{2F56E0F8-A616-4329-B605-312954594C00}" dt="2022-01-07T04:31:51.780" v="611" actId="478"/>
          <ac:grpSpMkLst>
            <pc:docMk/>
            <pc:sldMk cId="3427904300" sldId="257"/>
            <ac:grpSpMk id="72" creationId="{4E619F60-2C53-4419-8C60-CDEC4E153263}"/>
          </ac:grpSpMkLst>
        </pc:grpChg>
        <pc:grpChg chg="mod">
          <ac:chgData name="NGUYEN Huynh Thanh Qui" userId="c7b6f5d3395af80b" providerId="LiveId" clId="{2F56E0F8-A616-4329-B605-312954594C00}" dt="2022-01-07T04:19:47.782" v="446" actId="14100"/>
          <ac:grpSpMkLst>
            <pc:docMk/>
            <pc:sldMk cId="3427904300" sldId="257"/>
            <ac:grpSpMk id="76" creationId="{38193CF2-BFF9-42EE-8243-992C9EE1BC22}"/>
          </ac:grpSpMkLst>
        </pc:grpChg>
        <pc:grpChg chg="del">
          <ac:chgData name="NGUYEN Huynh Thanh Qui" userId="c7b6f5d3395af80b" providerId="LiveId" clId="{2F56E0F8-A616-4329-B605-312954594C00}" dt="2022-01-07T03:59:18.052" v="155" actId="478"/>
          <ac:grpSpMkLst>
            <pc:docMk/>
            <pc:sldMk cId="3427904300" sldId="257"/>
            <ac:grpSpMk id="96" creationId="{F41C9A52-9B58-416E-81BA-0379994CF5B7}"/>
          </ac:grpSpMkLst>
        </pc:grpChg>
        <pc:grpChg chg="add del mod">
          <ac:chgData name="NGUYEN Huynh Thanh Qui" userId="c7b6f5d3395af80b" providerId="LiveId" clId="{2F56E0F8-A616-4329-B605-312954594C00}" dt="2022-01-07T04:32:38.450" v="619"/>
          <ac:grpSpMkLst>
            <pc:docMk/>
            <pc:sldMk cId="3427904300" sldId="257"/>
            <ac:grpSpMk id="101" creationId="{100F7DDB-4EDE-4610-A63E-F8E1B046115D}"/>
          </ac:grpSpMkLst>
        </pc:grpChg>
        <pc:grpChg chg="mod">
          <ac:chgData name="NGUYEN Huynh Thanh Qui" userId="c7b6f5d3395af80b" providerId="LiveId" clId="{2F56E0F8-A616-4329-B605-312954594C00}" dt="2022-01-07T04:32:34.968" v="618"/>
          <ac:grpSpMkLst>
            <pc:docMk/>
            <pc:sldMk cId="3427904300" sldId="257"/>
            <ac:grpSpMk id="103" creationId="{C305C8E3-6301-48BF-B624-4D7C167FB251}"/>
          </ac:grpSpMkLst>
        </pc:grpChg>
        <pc:grpChg chg="del">
          <ac:chgData name="NGUYEN Huynh Thanh Qui" userId="c7b6f5d3395af80b" providerId="LiveId" clId="{2F56E0F8-A616-4329-B605-312954594C00}" dt="2022-01-07T03:59:18.052" v="155" actId="478"/>
          <ac:grpSpMkLst>
            <pc:docMk/>
            <pc:sldMk cId="3427904300" sldId="257"/>
            <ac:grpSpMk id="105" creationId="{EE20E74C-F138-4B1C-96C5-27185C81574E}"/>
          </ac:grpSpMkLst>
        </pc:grpChg>
        <pc:grpChg chg="del">
          <ac:chgData name="NGUYEN Huynh Thanh Qui" userId="c7b6f5d3395af80b" providerId="LiveId" clId="{2F56E0F8-A616-4329-B605-312954594C00}" dt="2022-01-07T03:59:18.052" v="155" actId="478"/>
          <ac:grpSpMkLst>
            <pc:docMk/>
            <pc:sldMk cId="3427904300" sldId="257"/>
            <ac:grpSpMk id="106" creationId="{A4A35B14-3715-48C8-9730-1D1868229087}"/>
          </ac:grpSpMkLst>
        </pc:grpChg>
        <pc:grpChg chg="mod">
          <ac:chgData name="NGUYEN Huynh Thanh Qui" userId="c7b6f5d3395af80b" providerId="LiveId" clId="{2F56E0F8-A616-4329-B605-312954594C00}" dt="2022-01-07T04:32:34.968" v="618"/>
          <ac:grpSpMkLst>
            <pc:docMk/>
            <pc:sldMk cId="3427904300" sldId="257"/>
            <ac:grpSpMk id="113" creationId="{5C45F3C5-231A-44D2-8737-02BBA59B0861}"/>
          </ac:grpSpMkLst>
        </pc:grpChg>
        <pc:grpChg chg="mod">
          <ac:chgData name="NGUYEN Huynh Thanh Qui" userId="c7b6f5d3395af80b" providerId="LiveId" clId="{2F56E0F8-A616-4329-B605-312954594C00}" dt="2022-01-07T04:32:34.968" v="618"/>
          <ac:grpSpMkLst>
            <pc:docMk/>
            <pc:sldMk cId="3427904300" sldId="257"/>
            <ac:grpSpMk id="115" creationId="{92D21AED-DD8B-46E4-B5A9-6BC81932F701}"/>
          </ac:grpSpMkLst>
        </pc:grpChg>
        <pc:grpChg chg="add mod">
          <ac:chgData name="NGUYEN Huynh Thanh Qui" userId="c7b6f5d3395af80b" providerId="LiveId" clId="{2F56E0F8-A616-4329-B605-312954594C00}" dt="2022-01-07T04:46:42.041" v="764" actId="478"/>
          <ac:grpSpMkLst>
            <pc:docMk/>
            <pc:sldMk cId="3427904300" sldId="257"/>
            <ac:grpSpMk id="120" creationId="{B42A2B52-2B04-4B63-A6DA-90159F7D06A6}"/>
          </ac:grpSpMkLst>
        </pc:grpChg>
        <pc:grpChg chg="del mod">
          <ac:chgData name="NGUYEN Huynh Thanh Qui" userId="c7b6f5d3395af80b" providerId="LiveId" clId="{2F56E0F8-A616-4329-B605-312954594C00}" dt="2022-01-07T04:46:27.037" v="758" actId="478"/>
          <ac:grpSpMkLst>
            <pc:docMk/>
            <pc:sldMk cId="3427904300" sldId="257"/>
            <ac:grpSpMk id="123" creationId="{08F666DF-6069-4309-98CB-67441794E384}"/>
          </ac:grpSpMkLst>
        </pc:grpChg>
        <pc:grpChg chg="add del mod">
          <ac:chgData name="NGUYEN Huynh Thanh Qui" userId="c7b6f5d3395af80b" providerId="LiveId" clId="{2F56E0F8-A616-4329-B605-312954594C00}" dt="2022-01-07T04:46:42.041" v="764" actId="478"/>
          <ac:grpSpMkLst>
            <pc:docMk/>
            <pc:sldMk cId="3427904300" sldId="257"/>
            <ac:grpSpMk id="126" creationId="{38AAA9BA-026B-4D6D-85E0-B3E6443037D6}"/>
          </ac:grpSpMkLst>
        </pc:grpChg>
        <pc:grpChg chg="del mod">
          <ac:chgData name="NGUYEN Huynh Thanh Qui" userId="c7b6f5d3395af80b" providerId="LiveId" clId="{2F56E0F8-A616-4329-B605-312954594C00}" dt="2022-01-07T04:46:31.949" v="760" actId="478"/>
          <ac:grpSpMkLst>
            <pc:docMk/>
            <pc:sldMk cId="3427904300" sldId="257"/>
            <ac:grpSpMk id="131" creationId="{4860903A-80A1-4918-AE3E-1FBC8E97C209}"/>
          </ac:grpSpMkLst>
        </pc:grpChg>
        <pc:grpChg chg="del mod">
          <ac:chgData name="NGUYEN Huynh Thanh Qui" userId="c7b6f5d3395af80b" providerId="LiveId" clId="{2F56E0F8-A616-4329-B605-312954594C00}" dt="2022-01-07T04:46:35.391" v="761" actId="478"/>
          <ac:grpSpMkLst>
            <pc:docMk/>
            <pc:sldMk cId="3427904300" sldId="257"/>
            <ac:grpSpMk id="133" creationId="{12368F0C-EF64-4A05-98EC-1BE0433D0B5D}"/>
          </ac:grpSpMkLst>
        </pc:grpChg>
        <pc:graphicFrameChg chg="add mod modGraphic">
          <ac:chgData name="NGUYEN Huynh Thanh Qui" userId="c7b6f5d3395af80b" providerId="LiveId" clId="{2F56E0F8-A616-4329-B605-312954594C00}" dt="2022-01-07T04:35:08.175" v="673" actId="14734"/>
          <ac:graphicFrameMkLst>
            <pc:docMk/>
            <pc:sldMk cId="3427904300" sldId="257"/>
            <ac:graphicFrameMk id="6" creationId="{407A87D0-E679-4BAD-8FFE-2B9D7225567F}"/>
          </ac:graphicFrameMkLst>
        </pc:graphicFrameChg>
        <pc:graphicFrameChg chg="add del mod modGraphic">
          <ac:chgData name="NGUYEN Huynh Thanh Qui" userId="c7b6f5d3395af80b" providerId="LiveId" clId="{2F56E0F8-A616-4329-B605-312954594C00}" dt="2022-01-07T04:06:20.971" v="241" actId="478"/>
          <ac:graphicFrameMkLst>
            <pc:docMk/>
            <pc:sldMk cId="3427904300" sldId="257"/>
            <ac:graphicFrameMk id="7" creationId="{132F3AA6-8C56-456C-8DF1-9AC0552507CF}"/>
          </ac:graphicFrameMkLst>
        </pc:graphicFrameChg>
        <pc:graphicFrameChg chg="add del mod modGraphic">
          <ac:chgData name="NGUYEN Huynh Thanh Qui" userId="c7b6f5d3395af80b" providerId="LiveId" clId="{2F56E0F8-A616-4329-B605-312954594C00}" dt="2022-01-07T04:32:19.323" v="615" actId="478"/>
          <ac:graphicFrameMkLst>
            <pc:docMk/>
            <pc:sldMk cId="3427904300" sldId="257"/>
            <ac:graphicFrameMk id="9" creationId="{3296FD38-9794-4D79-BCA2-A2C9A271E36E}"/>
          </ac:graphicFrameMkLst>
        </pc:graphicFrameChg>
        <pc:graphicFrameChg chg="add mod modGraphic">
          <ac:chgData name="NGUYEN Huynh Thanh Qui" userId="c7b6f5d3395af80b" providerId="LiveId" clId="{2F56E0F8-A616-4329-B605-312954594C00}" dt="2022-01-07T04:40:07.114" v="713"/>
          <ac:graphicFrameMkLst>
            <pc:docMk/>
            <pc:sldMk cId="3427904300" sldId="257"/>
            <ac:graphicFrameMk id="12" creationId="{F3C48FF2-9514-46FA-924A-0BF631C6FB5D}"/>
          </ac:graphicFrameMkLst>
        </pc:graphicFrameChg>
        <pc:graphicFrameChg chg="mod">
          <ac:chgData name="NGUYEN Huynh Thanh Qui" userId="c7b6f5d3395af80b" providerId="LiveId" clId="{2F56E0F8-A616-4329-B605-312954594C00}" dt="2022-01-07T14:40:06.266" v="1606" actId="20577"/>
          <ac:graphicFrameMkLst>
            <pc:docMk/>
            <pc:sldMk cId="3427904300" sldId="257"/>
            <ac:graphicFrameMk id="65" creationId="{68AD581E-65B0-4DD4-89C1-17857F580DF3}"/>
          </ac:graphicFrameMkLst>
        </pc:graphicFrameChg>
        <pc:graphicFrameChg chg="add mod">
          <ac:chgData name="NGUYEN Huynh Thanh Qui" userId="c7b6f5d3395af80b" providerId="LiveId" clId="{2F56E0F8-A616-4329-B605-312954594C00}" dt="2022-01-07T04:26:55.425" v="569"/>
          <ac:graphicFrameMkLst>
            <pc:docMk/>
            <pc:sldMk cId="3427904300" sldId="257"/>
            <ac:graphicFrameMk id="67" creationId="{AE7108BF-1455-432A-88E6-4541F2C1ECC9}"/>
          </ac:graphicFrameMkLst>
        </pc:graphicFrameChg>
        <pc:graphicFrameChg chg="add del mod">
          <ac:chgData name="NGUYEN Huynh Thanh Qui" userId="c7b6f5d3395af80b" providerId="LiveId" clId="{2F56E0F8-A616-4329-B605-312954594C00}" dt="2022-01-07T04:32:38.450" v="619"/>
          <ac:graphicFrameMkLst>
            <pc:docMk/>
            <pc:sldMk cId="3427904300" sldId="257"/>
            <ac:graphicFrameMk id="118" creationId="{3B8349BC-D0C8-4E03-8FF1-7B4604A19D00}"/>
          </ac:graphicFrameMkLst>
        </pc:graphicFrameChg>
        <pc:graphicFrameChg chg="add del mod">
          <ac:chgData name="NGUYEN Huynh Thanh Qui" userId="c7b6f5d3395af80b" providerId="LiveId" clId="{2F56E0F8-A616-4329-B605-312954594C00}" dt="2022-01-07T04:32:38.450" v="619"/>
          <ac:graphicFrameMkLst>
            <pc:docMk/>
            <pc:sldMk cId="3427904300" sldId="257"/>
            <ac:graphicFrameMk id="119" creationId="{AF870072-D55B-4863-9BF2-03EE09B7712B}"/>
          </ac:graphicFrameMkLst>
        </pc:graphicFrameChg>
        <pc:graphicFrameChg chg="add del mod">
          <ac:chgData name="NGUYEN Huynh Thanh Qui" userId="c7b6f5d3395af80b" providerId="LiveId" clId="{2F56E0F8-A616-4329-B605-312954594C00}" dt="2022-01-07T04:37:33.970" v="693" actId="478"/>
          <ac:graphicFrameMkLst>
            <pc:docMk/>
            <pc:sldMk cId="3427904300" sldId="257"/>
            <ac:graphicFrameMk id="136" creationId="{70BB6F1F-CD3E-42CB-9DAC-F136904338DE}"/>
          </ac:graphicFrameMkLst>
        </pc:graphicFrameChg>
        <pc:graphicFrameChg chg="add mod">
          <ac:chgData name="NGUYEN Huynh Thanh Qui" userId="c7b6f5d3395af80b" providerId="LiveId" clId="{2F56E0F8-A616-4329-B605-312954594C00}" dt="2022-01-07T04:40:40.219" v="718"/>
          <ac:graphicFrameMkLst>
            <pc:docMk/>
            <pc:sldMk cId="3427904300" sldId="257"/>
            <ac:graphicFrameMk id="137" creationId="{D077B763-8B8E-4610-8FB4-298977FA0797}"/>
          </ac:graphicFrameMkLst>
        </pc:graphicFrameChg>
        <pc:picChg chg="add mod">
          <ac:chgData name="NGUYEN Huynh Thanh Qui" userId="c7b6f5d3395af80b" providerId="LiveId" clId="{2F56E0F8-A616-4329-B605-312954594C00}" dt="2022-01-07T15:31:45.686" v="2623"/>
          <ac:picMkLst>
            <pc:docMk/>
            <pc:sldMk cId="3427904300" sldId="257"/>
            <ac:picMk id="17" creationId="{3BB36445-B894-43C9-9D6F-B6B8121BF571}"/>
          </ac:picMkLst>
        </pc:picChg>
      </pc:sldChg>
      <pc:sldChg chg="delSp modSp del mod ord">
        <pc:chgData name="NGUYEN Huynh Thanh Qui" userId="c7b6f5d3395af80b" providerId="LiveId" clId="{2F56E0F8-A616-4329-B605-312954594C00}" dt="2022-01-07T04:52:04.934" v="848" actId="47"/>
        <pc:sldMkLst>
          <pc:docMk/>
          <pc:sldMk cId="877929975" sldId="258"/>
        </pc:sldMkLst>
        <pc:spChg chg="mod">
          <ac:chgData name="NGUYEN Huynh Thanh Qui" userId="c7b6f5d3395af80b" providerId="LiveId" clId="{2F56E0F8-A616-4329-B605-312954594C00}" dt="2022-01-07T04:21:14.032" v="456" actId="1076"/>
          <ac:spMkLst>
            <pc:docMk/>
            <pc:sldMk cId="877929975" sldId="258"/>
            <ac:spMk id="2" creationId="{A3D0B643-7A91-4DF8-A7B1-B57A95B3E49A}"/>
          </ac:spMkLst>
        </pc:spChg>
        <pc:spChg chg="del">
          <ac:chgData name="NGUYEN Huynh Thanh Qui" userId="c7b6f5d3395af80b" providerId="LiveId" clId="{2F56E0F8-A616-4329-B605-312954594C00}" dt="2022-01-07T04:20:52.536" v="450" actId="478"/>
          <ac:spMkLst>
            <pc:docMk/>
            <pc:sldMk cId="877929975" sldId="258"/>
            <ac:spMk id="56" creationId="{C50DE9D8-FD82-4684-9ED8-826B4EC01B44}"/>
          </ac:spMkLst>
        </pc:spChg>
        <pc:spChg chg="del">
          <ac:chgData name="NGUYEN Huynh Thanh Qui" userId="c7b6f5d3395af80b" providerId="LiveId" clId="{2F56E0F8-A616-4329-B605-312954594C00}" dt="2022-01-07T04:20:54.673" v="451" actId="478"/>
          <ac:spMkLst>
            <pc:docMk/>
            <pc:sldMk cId="877929975" sldId="258"/>
            <ac:spMk id="57" creationId="{116FB6B7-1CB4-4813-99A3-137C82BE19D1}"/>
          </ac:spMkLst>
        </pc:spChg>
        <pc:spChg chg="del">
          <ac:chgData name="NGUYEN Huynh Thanh Qui" userId="c7b6f5d3395af80b" providerId="LiveId" clId="{2F56E0F8-A616-4329-B605-312954594C00}" dt="2022-01-07T04:20:56.560" v="452" actId="478"/>
          <ac:spMkLst>
            <pc:docMk/>
            <pc:sldMk cId="877929975" sldId="258"/>
            <ac:spMk id="58" creationId="{581D706E-E15A-45F0-9055-C455145F0A7C}"/>
          </ac:spMkLst>
        </pc:spChg>
        <pc:spChg chg="del">
          <ac:chgData name="NGUYEN Huynh Thanh Qui" userId="c7b6f5d3395af80b" providerId="LiveId" clId="{2F56E0F8-A616-4329-B605-312954594C00}" dt="2022-01-07T04:20:58.617" v="453" actId="478"/>
          <ac:spMkLst>
            <pc:docMk/>
            <pc:sldMk cId="877929975" sldId="258"/>
            <ac:spMk id="59" creationId="{228B89D6-D457-43D1-99F9-B86C5647AEB2}"/>
          </ac:spMkLst>
        </pc:spChg>
        <pc:spChg chg="del">
          <ac:chgData name="NGUYEN Huynh Thanh Qui" userId="c7b6f5d3395af80b" providerId="LiveId" clId="{2F56E0F8-A616-4329-B605-312954594C00}" dt="2022-01-07T04:21:06.897" v="454" actId="478"/>
          <ac:spMkLst>
            <pc:docMk/>
            <pc:sldMk cId="877929975" sldId="258"/>
            <ac:spMk id="62" creationId="{1A4FE373-17BB-493F-A361-B12440813A1F}"/>
          </ac:spMkLst>
        </pc:spChg>
        <pc:spChg chg="del">
          <ac:chgData name="NGUYEN Huynh Thanh Qui" userId="c7b6f5d3395af80b" providerId="LiveId" clId="{2F56E0F8-A616-4329-B605-312954594C00}" dt="2022-01-07T04:21:26.401" v="461" actId="478"/>
          <ac:spMkLst>
            <pc:docMk/>
            <pc:sldMk cId="877929975" sldId="258"/>
            <ac:spMk id="63" creationId="{939B7CC5-439E-403C-9383-8988F3AAD7AF}"/>
          </ac:spMkLst>
        </pc:spChg>
        <pc:spChg chg="del">
          <ac:chgData name="NGUYEN Huynh Thanh Qui" userId="c7b6f5d3395af80b" providerId="LiveId" clId="{2F56E0F8-A616-4329-B605-312954594C00}" dt="2022-01-07T04:21:20.269" v="458" actId="478"/>
          <ac:spMkLst>
            <pc:docMk/>
            <pc:sldMk cId="877929975" sldId="258"/>
            <ac:spMk id="64" creationId="{05ECD4C0-D89D-49E9-AC09-4F34CDD54EDB}"/>
          </ac:spMkLst>
        </pc:spChg>
        <pc:spChg chg="del">
          <ac:chgData name="NGUYEN Huynh Thanh Qui" userId="c7b6f5d3395af80b" providerId="LiveId" clId="{2F56E0F8-A616-4329-B605-312954594C00}" dt="2022-01-07T04:21:21.391" v="459" actId="478"/>
          <ac:spMkLst>
            <pc:docMk/>
            <pc:sldMk cId="877929975" sldId="258"/>
            <ac:spMk id="66" creationId="{B9C20A2B-9E5F-4699-B7E0-C92C4B4C11C6}"/>
          </ac:spMkLst>
        </pc:spChg>
        <pc:spChg chg="del">
          <ac:chgData name="NGUYEN Huynh Thanh Qui" userId="c7b6f5d3395af80b" providerId="LiveId" clId="{2F56E0F8-A616-4329-B605-312954594C00}" dt="2022-01-07T04:21:22.230" v="460" actId="478"/>
          <ac:spMkLst>
            <pc:docMk/>
            <pc:sldMk cId="877929975" sldId="258"/>
            <ac:spMk id="68" creationId="{83DF543E-D479-4828-BA2F-2A24D956B7A2}"/>
          </ac:spMkLst>
        </pc:spChg>
        <pc:spChg chg="del">
          <ac:chgData name="NGUYEN Huynh Thanh Qui" userId="c7b6f5d3395af80b" providerId="LiveId" clId="{2F56E0F8-A616-4329-B605-312954594C00}" dt="2022-01-07T04:21:18.345" v="457" actId="478"/>
          <ac:spMkLst>
            <pc:docMk/>
            <pc:sldMk cId="877929975" sldId="258"/>
            <ac:spMk id="69" creationId="{DB30C37B-BB33-491D-A3BF-5C500776BA50}"/>
          </ac:spMkLst>
        </pc:spChg>
        <pc:spChg chg="del">
          <ac:chgData name="NGUYEN Huynh Thanh Qui" userId="c7b6f5d3395af80b" providerId="LiveId" clId="{2F56E0F8-A616-4329-B605-312954594C00}" dt="2022-01-07T04:21:18.345" v="457" actId="478"/>
          <ac:spMkLst>
            <pc:docMk/>
            <pc:sldMk cId="877929975" sldId="258"/>
            <ac:spMk id="70" creationId="{DD2DB9C5-BF51-4EC7-9BB4-A353966906BB}"/>
          </ac:spMkLst>
        </pc:spChg>
        <pc:spChg chg="del">
          <ac:chgData name="NGUYEN Huynh Thanh Qui" userId="c7b6f5d3395af80b" providerId="LiveId" clId="{2F56E0F8-A616-4329-B605-312954594C00}" dt="2022-01-07T04:20:50.049" v="449" actId="478"/>
          <ac:spMkLst>
            <pc:docMk/>
            <pc:sldMk cId="877929975" sldId="258"/>
            <ac:spMk id="84" creationId="{5517C826-C471-4169-9892-EEBF4B4D8645}"/>
          </ac:spMkLst>
        </pc:spChg>
        <pc:grpChg chg="del">
          <ac:chgData name="NGUYEN Huynh Thanh Qui" userId="c7b6f5d3395af80b" providerId="LiveId" clId="{2F56E0F8-A616-4329-B605-312954594C00}" dt="2022-01-07T04:21:18.345" v="457" actId="478"/>
          <ac:grpSpMkLst>
            <pc:docMk/>
            <pc:sldMk cId="877929975" sldId="258"/>
            <ac:grpSpMk id="71" creationId="{918F6A58-01C2-4B8A-97EE-31A198442337}"/>
          </ac:grpSpMkLst>
        </pc:grpChg>
        <pc:grpChg chg="del">
          <ac:chgData name="NGUYEN Huynh Thanh Qui" userId="c7b6f5d3395af80b" providerId="LiveId" clId="{2F56E0F8-A616-4329-B605-312954594C00}" dt="2022-01-07T04:21:18.345" v="457" actId="478"/>
          <ac:grpSpMkLst>
            <pc:docMk/>
            <pc:sldMk cId="877929975" sldId="258"/>
            <ac:grpSpMk id="80" creationId="{EB0D6CB8-AC72-4E61-ACE6-A612058C5428}"/>
          </ac:grpSpMkLst>
        </pc:grpChg>
      </pc:sldChg>
      <pc:sldChg chg="addSp delSp modSp mod">
        <pc:chgData name="NGUYEN Huynh Thanh Qui" userId="c7b6f5d3395af80b" providerId="LiveId" clId="{2F56E0F8-A616-4329-B605-312954594C00}" dt="2022-01-08T19:57:52.293" v="6899" actId="1036"/>
        <pc:sldMkLst>
          <pc:docMk/>
          <pc:sldMk cId="4092421255" sldId="259"/>
        </pc:sldMkLst>
        <pc:spChg chg="del">
          <ac:chgData name="NGUYEN Huynh Thanh Qui" userId="c7b6f5d3395af80b" providerId="LiveId" clId="{2F56E0F8-A616-4329-B605-312954594C00}" dt="2022-01-07T14:05:51.468" v="1111" actId="478"/>
          <ac:spMkLst>
            <pc:docMk/>
            <pc:sldMk cId="4092421255" sldId="259"/>
            <ac:spMk id="2" creationId="{A3D0B643-7A91-4DF8-A7B1-B57A95B3E49A}"/>
          </ac:spMkLst>
        </pc:spChg>
        <pc:spChg chg="del">
          <ac:chgData name="NGUYEN Huynh Thanh Qui" userId="c7b6f5d3395af80b" providerId="LiveId" clId="{2F56E0F8-A616-4329-B605-312954594C00}" dt="2022-01-07T14:17:33.783" v="1258" actId="478"/>
          <ac:spMkLst>
            <pc:docMk/>
            <pc:sldMk cId="4092421255" sldId="259"/>
            <ac:spMk id="3" creationId="{CF39A793-F356-45AC-A556-47A0CCFA47C5}"/>
          </ac:spMkLst>
        </pc:spChg>
        <pc:spChg chg="mod topLvl">
          <ac:chgData name="NGUYEN Huynh Thanh Qui" userId="c7b6f5d3395af80b" providerId="LiveId" clId="{2F56E0F8-A616-4329-B605-312954594C00}" dt="2022-01-07T14:13:56.691" v="1233" actId="207"/>
          <ac:spMkLst>
            <pc:docMk/>
            <pc:sldMk cId="4092421255" sldId="259"/>
            <ac:spMk id="7" creationId="{0321790F-CD39-47FB-80ED-9EBD430089D0}"/>
          </ac:spMkLst>
        </pc:spChg>
        <pc:spChg chg="mod">
          <ac:chgData name="NGUYEN Huynh Thanh Qui" userId="c7b6f5d3395af80b" providerId="LiveId" clId="{2F56E0F8-A616-4329-B605-312954594C00}" dt="2022-01-07T14:06:39.622" v="1117" actId="165"/>
          <ac:spMkLst>
            <pc:docMk/>
            <pc:sldMk cId="4092421255" sldId="259"/>
            <ac:spMk id="8" creationId="{039D305D-7F54-4713-A905-386715DF6134}"/>
          </ac:spMkLst>
        </pc:spChg>
        <pc:spChg chg="add del mod">
          <ac:chgData name="NGUYEN Huynh Thanh Qui" userId="c7b6f5d3395af80b" providerId="LiveId" clId="{2F56E0F8-A616-4329-B605-312954594C00}" dt="2022-01-07T14:05:54.496" v="1112" actId="478"/>
          <ac:spMkLst>
            <pc:docMk/>
            <pc:sldMk cId="4092421255" sldId="259"/>
            <ac:spMk id="12" creationId="{268B2CDD-A94E-4731-B218-A6CE26F039C8}"/>
          </ac:spMkLst>
        </pc:spChg>
        <pc:spChg chg="add mod ord">
          <ac:chgData name="NGUYEN Huynh Thanh Qui" userId="c7b6f5d3395af80b" providerId="LiveId" clId="{2F56E0F8-A616-4329-B605-312954594C00}" dt="2022-01-07T14:31:31.189" v="1472" actId="1038"/>
          <ac:spMkLst>
            <pc:docMk/>
            <pc:sldMk cId="4092421255" sldId="259"/>
            <ac:spMk id="18" creationId="{156C060C-F119-4D10-9F4B-57A3F8862358}"/>
          </ac:spMkLst>
        </pc:spChg>
        <pc:spChg chg="mod">
          <ac:chgData name="NGUYEN Huynh Thanh Qui" userId="c7b6f5d3395af80b" providerId="LiveId" clId="{2F56E0F8-A616-4329-B605-312954594C00}" dt="2022-01-07T14:06:39.622" v="1117" actId="165"/>
          <ac:spMkLst>
            <pc:docMk/>
            <pc:sldMk cId="4092421255" sldId="259"/>
            <ac:spMk id="25" creationId="{A35CE616-64EE-4786-BC53-A3398F142D45}"/>
          </ac:spMkLst>
        </pc:spChg>
        <pc:spChg chg="add mod">
          <ac:chgData name="NGUYEN Huynh Thanh Qui" userId="c7b6f5d3395af80b" providerId="LiveId" clId="{2F56E0F8-A616-4329-B605-312954594C00}" dt="2022-01-07T20:06:44.609" v="6260" actId="20577"/>
          <ac:spMkLst>
            <pc:docMk/>
            <pc:sldMk cId="4092421255" sldId="259"/>
            <ac:spMk id="48" creationId="{5F062397-63DB-48C5-B1A5-D433D3C89E53}"/>
          </ac:spMkLst>
        </pc:spChg>
        <pc:spChg chg="mod topLvl">
          <ac:chgData name="NGUYEN Huynh Thanh Qui" userId="c7b6f5d3395af80b" providerId="LiveId" clId="{2F56E0F8-A616-4329-B605-312954594C00}" dt="2022-01-07T14:06:51.912" v="1119" actId="164"/>
          <ac:spMkLst>
            <pc:docMk/>
            <pc:sldMk cId="4092421255" sldId="259"/>
            <ac:spMk id="50" creationId="{93A7AF6A-22BC-4CD2-A354-D732C3FA233C}"/>
          </ac:spMkLst>
        </pc:spChg>
        <pc:spChg chg="mod">
          <ac:chgData name="NGUYEN Huynh Thanh Qui" userId="c7b6f5d3395af80b" providerId="LiveId" clId="{2F56E0F8-A616-4329-B605-312954594C00}" dt="2022-01-07T14:06:39.622" v="1117" actId="165"/>
          <ac:spMkLst>
            <pc:docMk/>
            <pc:sldMk cId="4092421255" sldId="259"/>
            <ac:spMk id="51" creationId="{0315503C-4C47-4E5E-A01E-3958471F84BE}"/>
          </ac:spMkLst>
        </pc:spChg>
        <pc:spChg chg="mod">
          <ac:chgData name="NGUYEN Huynh Thanh Qui" userId="c7b6f5d3395af80b" providerId="LiveId" clId="{2F56E0F8-A616-4329-B605-312954594C00}" dt="2022-01-07T14:06:39.622" v="1117" actId="165"/>
          <ac:spMkLst>
            <pc:docMk/>
            <pc:sldMk cId="4092421255" sldId="259"/>
            <ac:spMk id="52" creationId="{26C79082-74F0-4AC4-B0F3-1B90034C8813}"/>
          </ac:spMkLst>
        </pc:spChg>
        <pc:spChg chg="del">
          <ac:chgData name="NGUYEN Huynh Thanh Qui" userId="c7b6f5d3395af80b" providerId="LiveId" clId="{2F56E0F8-A616-4329-B605-312954594C00}" dt="2022-01-07T14:07:00.169" v="1122" actId="478"/>
          <ac:spMkLst>
            <pc:docMk/>
            <pc:sldMk cId="4092421255" sldId="259"/>
            <ac:spMk id="60" creationId="{CE964EA2-E75F-4ACF-84AC-8F703B06F6D6}"/>
          </ac:spMkLst>
        </pc:spChg>
        <pc:spChg chg="del">
          <ac:chgData name="NGUYEN Huynh Thanh Qui" userId="c7b6f5d3395af80b" providerId="LiveId" clId="{2F56E0F8-A616-4329-B605-312954594C00}" dt="2022-01-07T14:06:23.976" v="1116" actId="478"/>
          <ac:spMkLst>
            <pc:docMk/>
            <pc:sldMk cId="4092421255" sldId="259"/>
            <ac:spMk id="84" creationId="{5517C826-C471-4169-9892-EEBF4B4D8645}"/>
          </ac:spMkLst>
        </pc:spChg>
        <pc:spChg chg="mod">
          <ac:chgData name="NGUYEN Huynh Thanh Qui" userId="c7b6f5d3395af80b" providerId="LiveId" clId="{2F56E0F8-A616-4329-B605-312954594C00}" dt="2022-01-07T14:07:36.298" v="1123" actId="165"/>
          <ac:spMkLst>
            <pc:docMk/>
            <pc:sldMk cId="4092421255" sldId="259"/>
            <ac:spMk id="87" creationId="{7812A7BA-479B-4BEF-B397-77EEFB212384}"/>
          </ac:spMkLst>
        </pc:spChg>
        <pc:spChg chg="add del mod topLvl">
          <ac:chgData name="NGUYEN Huynh Thanh Qui" userId="c7b6f5d3395af80b" providerId="LiveId" clId="{2F56E0F8-A616-4329-B605-312954594C00}" dt="2022-01-07T14:13:08.731" v="1229" actId="207"/>
          <ac:spMkLst>
            <pc:docMk/>
            <pc:sldMk cId="4092421255" sldId="259"/>
            <ac:spMk id="88" creationId="{5B1D1B62-74EE-4306-A194-676901404487}"/>
          </ac:spMkLst>
        </pc:spChg>
        <pc:spChg chg="mod topLvl">
          <ac:chgData name="NGUYEN Huynh Thanh Qui" userId="c7b6f5d3395af80b" providerId="LiveId" clId="{2F56E0F8-A616-4329-B605-312954594C00}" dt="2022-01-07T14:08:12.486" v="1125" actId="338"/>
          <ac:spMkLst>
            <pc:docMk/>
            <pc:sldMk cId="4092421255" sldId="259"/>
            <ac:spMk id="89" creationId="{1DD221D1-F384-4A12-B3A1-9380E515AA4D}"/>
          </ac:spMkLst>
        </pc:spChg>
        <pc:spChg chg="mod">
          <ac:chgData name="NGUYEN Huynh Thanh Qui" userId="c7b6f5d3395af80b" providerId="LiveId" clId="{2F56E0F8-A616-4329-B605-312954594C00}" dt="2022-01-07T14:07:36.298" v="1123" actId="165"/>
          <ac:spMkLst>
            <pc:docMk/>
            <pc:sldMk cId="4092421255" sldId="259"/>
            <ac:spMk id="91" creationId="{892C806D-C45F-463A-AFE9-40722447233E}"/>
          </ac:spMkLst>
        </pc:spChg>
        <pc:spChg chg="mod">
          <ac:chgData name="NGUYEN Huynh Thanh Qui" userId="c7b6f5d3395af80b" providerId="LiveId" clId="{2F56E0F8-A616-4329-B605-312954594C00}" dt="2022-01-07T14:07:36.298" v="1123" actId="165"/>
          <ac:spMkLst>
            <pc:docMk/>
            <pc:sldMk cId="4092421255" sldId="259"/>
            <ac:spMk id="92" creationId="{9BFF84D4-4EC3-4945-B13B-66B4E4959D5E}"/>
          </ac:spMkLst>
        </pc:spChg>
        <pc:spChg chg="mod">
          <ac:chgData name="NGUYEN Huynh Thanh Qui" userId="c7b6f5d3395af80b" providerId="LiveId" clId="{2F56E0F8-A616-4329-B605-312954594C00}" dt="2022-01-07T14:07:36.298" v="1123" actId="165"/>
          <ac:spMkLst>
            <pc:docMk/>
            <pc:sldMk cId="4092421255" sldId="259"/>
            <ac:spMk id="93" creationId="{51D44F5C-0BBA-4717-8784-6F4AACC29B26}"/>
          </ac:spMkLst>
        </pc:spChg>
        <pc:spChg chg="del">
          <ac:chgData name="NGUYEN Huynh Thanh Qui" userId="c7b6f5d3395af80b" providerId="LiveId" clId="{2F56E0F8-A616-4329-B605-312954594C00}" dt="2022-01-07T14:08:39.272" v="1190" actId="478"/>
          <ac:spMkLst>
            <pc:docMk/>
            <pc:sldMk cId="4092421255" sldId="259"/>
            <ac:spMk id="95" creationId="{827A7180-F4B1-4428-920C-21FEF63F28E6}"/>
          </ac:spMkLst>
        </pc:spChg>
        <pc:spChg chg="mod topLvl">
          <ac:chgData name="NGUYEN Huynh Thanh Qui" userId="c7b6f5d3395af80b" providerId="LiveId" clId="{2F56E0F8-A616-4329-B605-312954594C00}" dt="2022-01-07T14:09:02.446" v="1193" actId="338"/>
          <ac:spMkLst>
            <pc:docMk/>
            <pc:sldMk cId="4092421255" sldId="259"/>
            <ac:spMk id="97" creationId="{97ADD497-A19D-4612-BEA2-0A08536668AC}"/>
          </ac:spMkLst>
        </pc:spChg>
        <pc:spChg chg="mod topLvl">
          <ac:chgData name="NGUYEN Huynh Thanh Qui" userId="c7b6f5d3395af80b" providerId="LiveId" clId="{2F56E0F8-A616-4329-B605-312954594C00}" dt="2022-01-07T14:09:02.446" v="1193" actId="338"/>
          <ac:spMkLst>
            <pc:docMk/>
            <pc:sldMk cId="4092421255" sldId="259"/>
            <ac:spMk id="98" creationId="{2B00CA3E-327F-492E-8233-637749B20261}"/>
          </ac:spMkLst>
        </pc:spChg>
        <pc:spChg chg="mod">
          <ac:chgData name="NGUYEN Huynh Thanh Qui" userId="c7b6f5d3395af80b" providerId="LiveId" clId="{2F56E0F8-A616-4329-B605-312954594C00}" dt="2022-01-07T14:08:50.190" v="1191" actId="165"/>
          <ac:spMkLst>
            <pc:docMk/>
            <pc:sldMk cId="4092421255" sldId="259"/>
            <ac:spMk id="100" creationId="{E3CAE9A1-EAF1-4D84-8445-91DB24FF15FF}"/>
          </ac:spMkLst>
        </pc:spChg>
        <pc:spChg chg="mod">
          <ac:chgData name="NGUYEN Huynh Thanh Qui" userId="c7b6f5d3395af80b" providerId="LiveId" clId="{2F56E0F8-A616-4329-B605-312954594C00}" dt="2022-01-07T14:08:50.190" v="1191" actId="165"/>
          <ac:spMkLst>
            <pc:docMk/>
            <pc:sldMk cId="4092421255" sldId="259"/>
            <ac:spMk id="101" creationId="{0E2495B4-60C8-4DE6-9FC6-8875DAB46AC9}"/>
          </ac:spMkLst>
        </pc:spChg>
        <pc:spChg chg="mod">
          <ac:chgData name="NGUYEN Huynh Thanh Qui" userId="c7b6f5d3395af80b" providerId="LiveId" clId="{2F56E0F8-A616-4329-B605-312954594C00}" dt="2022-01-07T14:08:50.190" v="1191" actId="165"/>
          <ac:spMkLst>
            <pc:docMk/>
            <pc:sldMk cId="4092421255" sldId="259"/>
            <ac:spMk id="102" creationId="{09C96969-49B1-4D8A-95DF-3FAB21DA87C9}"/>
          </ac:spMkLst>
        </pc:spChg>
        <pc:spChg chg="mod">
          <ac:chgData name="NGUYEN Huynh Thanh Qui" userId="c7b6f5d3395af80b" providerId="LiveId" clId="{2F56E0F8-A616-4329-B605-312954594C00}" dt="2022-01-07T14:10:56.079" v="1202" actId="255"/>
          <ac:spMkLst>
            <pc:docMk/>
            <pc:sldMk cId="4092421255" sldId="259"/>
            <ac:spMk id="104" creationId="{882C8CE1-9097-467E-9A56-B29E99485AAD}"/>
          </ac:spMkLst>
        </pc:spChg>
        <pc:grpChg chg="mod topLvl">
          <ac:chgData name="NGUYEN Huynh Thanh Qui" userId="c7b6f5d3395af80b" providerId="LiveId" clId="{2F56E0F8-A616-4329-B605-312954594C00}" dt="2022-01-07T14:06:51.912" v="1119" actId="164"/>
          <ac:grpSpMkLst>
            <pc:docMk/>
            <pc:sldMk cId="4092421255" sldId="259"/>
            <ac:grpSpMk id="6" creationId="{B791174E-A030-4EC8-A12C-CBF7B4ECD2AE}"/>
          </ac:grpSpMkLst>
        </pc:grpChg>
        <pc:grpChg chg="del mod topLvl">
          <ac:chgData name="NGUYEN Huynh Thanh Qui" userId="c7b6f5d3395af80b" providerId="LiveId" clId="{2F56E0F8-A616-4329-B605-312954594C00}" dt="2022-01-07T14:06:42.944" v="1118" actId="478"/>
          <ac:grpSpMkLst>
            <pc:docMk/>
            <pc:sldMk cId="4092421255" sldId="259"/>
            <ac:grpSpMk id="9" creationId="{A8D036FC-A71A-4362-9029-CA4004AEC69C}"/>
          </ac:grpSpMkLst>
        </pc:grpChg>
        <pc:grpChg chg="del mod">
          <ac:chgData name="NGUYEN Huynh Thanh Qui" userId="c7b6f5d3395af80b" providerId="LiveId" clId="{2F56E0F8-A616-4329-B605-312954594C00}" dt="2022-01-07T14:07:36.298" v="1123" actId="165"/>
          <ac:grpSpMkLst>
            <pc:docMk/>
            <pc:sldMk cId="4092421255" sldId="259"/>
            <ac:grpSpMk id="10" creationId="{CCAE9C21-B3D7-4679-B837-F4BA7320CFB2}"/>
          </ac:grpSpMkLst>
        </pc:grpChg>
        <pc:grpChg chg="del mod">
          <ac:chgData name="NGUYEN Huynh Thanh Qui" userId="c7b6f5d3395af80b" providerId="LiveId" clId="{2F56E0F8-A616-4329-B605-312954594C00}" dt="2022-01-07T14:06:39.622" v="1117" actId="165"/>
          <ac:grpSpMkLst>
            <pc:docMk/>
            <pc:sldMk cId="4092421255" sldId="259"/>
            <ac:grpSpMk id="11" creationId="{095571C6-E78B-432E-820B-E4F5E4306FBF}"/>
          </ac:grpSpMkLst>
        </pc:grpChg>
        <pc:grpChg chg="add mod">
          <ac:chgData name="NGUYEN Huynh Thanh Qui" userId="c7b6f5d3395af80b" providerId="LiveId" clId="{2F56E0F8-A616-4329-B605-312954594C00}" dt="2022-01-07T14:31:31.189" v="1472" actId="1038"/>
          <ac:grpSpMkLst>
            <pc:docMk/>
            <pc:sldMk cId="4092421255" sldId="259"/>
            <ac:grpSpMk id="13" creationId="{F14604E6-3E4E-403C-9F72-E2F0B787AB60}"/>
          </ac:grpSpMkLst>
        </pc:grpChg>
        <pc:grpChg chg="add mod">
          <ac:chgData name="NGUYEN Huynh Thanh Qui" userId="c7b6f5d3395af80b" providerId="LiveId" clId="{2F56E0F8-A616-4329-B605-312954594C00}" dt="2022-01-07T14:31:31.189" v="1472" actId="1038"/>
          <ac:grpSpMkLst>
            <pc:docMk/>
            <pc:sldMk cId="4092421255" sldId="259"/>
            <ac:grpSpMk id="14" creationId="{7B93707A-F622-490A-A135-675EACE7B5B8}"/>
          </ac:grpSpMkLst>
        </pc:grpChg>
        <pc:grpChg chg="add mod">
          <ac:chgData name="NGUYEN Huynh Thanh Qui" userId="c7b6f5d3395af80b" providerId="LiveId" clId="{2F56E0F8-A616-4329-B605-312954594C00}" dt="2022-01-07T14:31:31.189" v="1472" actId="1038"/>
          <ac:grpSpMkLst>
            <pc:docMk/>
            <pc:sldMk cId="4092421255" sldId="259"/>
            <ac:grpSpMk id="15" creationId="{0D5F70FA-DCB8-4AF0-A23B-076DC01B54C3}"/>
          </ac:grpSpMkLst>
        </pc:grpChg>
        <pc:grpChg chg="mod topLvl">
          <ac:chgData name="NGUYEN Huynh Thanh Qui" userId="c7b6f5d3395af80b" providerId="LiveId" clId="{2F56E0F8-A616-4329-B605-312954594C00}" dt="2022-01-07T14:08:12.486" v="1125" actId="338"/>
          <ac:grpSpMkLst>
            <pc:docMk/>
            <pc:sldMk cId="4092421255" sldId="259"/>
            <ac:grpSpMk id="85" creationId="{C940176A-1141-46EB-A141-FD8CC1108C54}"/>
          </ac:grpSpMkLst>
        </pc:grpChg>
        <pc:grpChg chg="del mod topLvl">
          <ac:chgData name="NGUYEN Huynh Thanh Qui" userId="c7b6f5d3395af80b" providerId="LiveId" clId="{2F56E0F8-A616-4329-B605-312954594C00}" dt="2022-01-07T14:07:51.896" v="1124" actId="478"/>
          <ac:grpSpMkLst>
            <pc:docMk/>
            <pc:sldMk cId="4092421255" sldId="259"/>
            <ac:grpSpMk id="90" creationId="{084F8638-3DFE-40FD-854B-409E4CB30D48}"/>
          </ac:grpSpMkLst>
        </pc:grpChg>
        <pc:grpChg chg="del">
          <ac:chgData name="NGUYEN Huynh Thanh Qui" userId="c7b6f5d3395af80b" providerId="LiveId" clId="{2F56E0F8-A616-4329-B605-312954594C00}" dt="2022-01-07T14:08:50.190" v="1191" actId="165"/>
          <ac:grpSpMkLst>
            <pc:docMk/>
            <pc:sldMk cId="4092421255" sldId="259"/>
            <ac:grpSpMk id="94" creationId="{6F24C558-0189-4057-9F4E-DF71D7873DAB}"/>
          </ac:grpSpMkLst>
        </pc:grpChg>
        <pc:grpChg chg="mod topLvl">
          <ac:chgData name="NGUYEN Huynh Thanh Qui" userId="c7b6f5d3395af80b" providerId="LiveId" clId="{2F56E0F8-A616-4329-B605-312954594C00}" dt="2022-01-07T14:09:02.446" v="1193" actId="338"/>
          <ac:grpSpMkLst>
            <pc:docMk/>
            <pc:sldMk cId="4092421255" sldId="259"/>
            <ac:grpSpMk id="96" creationId="{CA815FC0-A5D5-4991-97D3-CC05D36526BC}"/>
          </ac:grpSpMkLst>
        </pc:grpChg>
        <pc:grpChg chg="del mod topLvl">
          <ac:chgData name="NGUYEN Huynh Thanh Qui" userId="c7b6f5d3395af80b" providerId="LiveId" clId="{2F56E0F8-A616-4329-B605-312954594C00}" dt="2022-01-07T14:08:53.799" v="1192" actId="478"/>
          <ac:grpSpMkLst>
            <pc:docMk/>
            <pc:sldMk cId="4092421255" sldId="259"/>
            <ac:grpSpMk id="99" creationId="{F99F15A6-1005-4919-844A-DC792B7441D2}"/>
          </ac:grpSpMkLst>
        </pc:grpChg>
        <pc:graphicFrameChg chg="mod">
          <ac:chgData name="NGUYEN Huynh Thanh Qui" userId="c7b6f5d3395af80b" providerId="LiveId" clId="{2F56E0F8-A616-4329-B605-312954594C00}" dt="2022-01-07T14:13:30.857" v="1231" actId="207"/>
          <ac:graphicFrameMkLst>
            <pc:docMk/>
            <pc:sldMk cId="4092421255" sldId="259"/>
            <ac:graphicFrameMk id="23" creationId="{906FB1C6-A882-4BAA-8733-7662E3996CB6}"/>
          </ac:graphicFrameMkLst>
        </pc:graphicFrameChg>
        <pc:graphicFrameChg chg="add mod">
          <ac:chgData name="NGUYEN Huynh Thanh Qui" userId="c7b6f5d3395af80b" providerId="LiveId" clId="{2F56E0F8-A616-4329-B605-312954594C00}" dt="2022-01-07T14:35:22.548" v="1511"/>
          <ac:graphicFrameMkLst>
            <pc:docMk/>
            <pc:sldMk cId="4092421255" sldId="259"/>
            <ac:graphicFrameMk id="43" creationId="{E764ADEC-D4D7-49A3-8644-9AD5F45D9075}"/>
          </ac:graphicFrameMkLst>
        </pc:graphicFrameChg>
        <pc:graphicFrameChg chg="mod">
          <ac:chgData name="NGUYEN Huynh Thanh Qui" userId="c7b6f5d3395af80b" providerId="LiveId" clId="{2F56E0F8-A616-4329-B605-312954594C00}" dt="2022-01-07T14:13:14.929" v="1230" actId="207"/>
          <ac:graphicFrameMkLst>
            <pc:docMk/>
            <pc:sldMk cId="4092421255" sldId="259"/>
            <ac:graphicFrameMk id="86" creationId="{07617017-56AE-4EF1-990A-2D4410C51BFB}"/>
          </ac:graphicFrameMkLst>
        </pc:graphicFrameChg>
        <pc:graphicFrameChg chg="mod">
          <ac:chgData name="NGUYEN Huynh Thanh Qui" userId="c7b6f5d3395af80b" providerId="LiveId" clId="{2F56E0F8-A616-4329-B605-312954594C00}" dt="2022-01-07T14:08:50.190" v="1191" actId="165"/>
          <ac:graphicFrameMkLst>
            <pc:docMk/>
            <pc:sldMk cId="4092421255" sldId="259"/>
            <ac:graphicFrameMk id="103" creationId="{41049237-FF5F-42D4-A69A-D6C23301B663}"/>
          </ac:graphicFrameMkLst>
        </pc:graphicFrameChg>
        <pc:picChg chg="add mod ord">
          <ac:chgData name="NGUYEN Huynh Thanh Qui" userId="c7b6f5d3395af80b" providerId="LiveId" clId="{2F56E0F8-A616-4329-B605-312954594C00}" dt="2022-01-07T14:31:31.189" v="1472" actId="1038"/>
          <ac:picMkLst>
            <pc:docMk/>
            <pc:sldMk cId="4092421255" sldId="259"/>
            <ac:picMk id="17" creationId="{BE0DEA1F-158B-4779-A00B-E4829BCA087E}"/>
          </ac:picMkLst>
        </pc:picChg>
        <pc:picChg chg="add mod">
          <ac:chgData name="NGUYEN Huynh Thanh Qui" userId="c7b6f5d3395af80b" providerId="LiveId" clId="{2F56E0F8-A616-4329-B605-312954594C00}" dt="2022-01-08T19:57:52.293" v="6899" actId="1036"/>
          <ac:picMkLst>
            <pc:docMk/>
            <pc:sldMk cId="4092421255" sldId="259"/>
            <ac:picMk id="47" creationId="{27C53528-B686-4003-B50A-BFCD425C8F32}"/>
          </ac:picMkLst>
        </pc:picChg>
        <pc:picChg chg="add mod">
          <ac:chgData name="NGUYEN Huynh Thanh Qui" userId="c7b6f5d3395af80b" providerId="LiveId" clId="{2F56E0F8-A616-4329-B605-312954594C00}" dt="2022-01-07T15:31:55.730" v="2625"/>
          <ac:picMkLst>
            <pc:docMk/>
            <pc:sldMk cId="4092421255" sldId="259"/>
            <ac:picMk id="49" creationId="{4D59ABEF-579C-42E3-948F-FC5D48261AAA}"/>
          </ac:picMkLst>
        </pc:picChg>
      </pc:sldChg>
      <pc:sldChg chg="del">
        <pc:chgData name="NGUYEN Huynh Thanh Qui" userId="c7b6f5d3395af80b" providerId="LiveId" clId="{2F56E0F8-A616-4329-B605-312954594C00}" dt="2022-01-07T14:36:02.016" v="1512" actId="2696"/>
        <pc:sldMkLst>
          <pc:docMk/>
          <pc:sldMk cId="3371080236" sldId="260"/>
        </pc:sldMkLst>
      </pc:sldChg>
      <pc:sldChg chg="del">
        <pc:chgData name="NGUYEN Huynh Thanh Qui" userId="c7b6f5d3395af80b" providerId="LiveId" clId="{2F56E0F8-A616-4329-B605-312954594C00}" dt="2022-01-07T14:51:11.519" v="1867" actId="2696"/>
        <pc:sldMkLst>
          <pc:docMk/>
          <pc:sldMk cId="2044100319" sldId="261"/>
        </pc:sldMkLst>
      </pc:sldChg>
      <pc:sldChg chg="del">
        <pc:chgData name="NGUYEN Huynh Thanh Qui" userId="c7b6f5d3395af80b" providerId="LiveId" clId="{2F56E0F8-A616-4329-B605-312954594C00}" dt="2022-01-07T17:14:05.724" v="4549" actId="47"/>
        <pc:sldMkLst>
          <pc:docMk/>
          <pc:sldMk cId="140775147" sldId="262"/>
        </pc:sldMkLst>
      </pc:sldChg>
      <pc:sldChg chg="del">
        <pc:chgData name="NGUYEN Huynh Thanh Qui" userId="c7b6f5d3395af80b" providerId="LiveId" clId="{2F56E0F8-A616-4329-B605-312954594C00}" dt="2022-01-07T17:14:07.090" v="4550" actId="47"/>
        <pc:sldMkLst>
          <pc:docMk/>
          <pc:sldMk cId="100671579" sldId="263"/>
        </pc:sldMkLst>
      </pc:sldChg>
      <pc:sldChg chg="del">
        <pc:chgData name="NGUYEN Huynh Thanh Qui" userId="c7b6f5d3395af80b" providerId="LiveId" clId="{2F56E0F8-A616-4329-B605-312954594C00}" dt="2022-01-07T17:14:08.408" v="4551" actId="47"/>
        <pc:sldMkLst>
          <pc:docMk/>
          <pc:sldMk cId="2442960004" sldId="264"/>
        </pc:sldMkLst>
      </pc:sldChg>
      <pc:sldChg chg="delSp modSp mod">
        <pc:chgData name="NGUYEN Huynh Thanh Qui" userId="c7b6f5d3395af80b" providerId="LiveId" clId="{2F56E0F8-A616-4329-B605-312954594C00}" dt="2022-01-08T21:11:21.447" v="8012" actId="2711"/>
        <pc:sldMkLst>
          <pc:docMk/>
          <pc:sldMk cId="686076518" sldId="265"/>
        </pc:sldMkLst>
        <pc:spChg chg="mod">
          <ac:chgData name="NGUYEN Huynh Thanh Qui" userId="c7b6f5d3395af80b" providerId="LiveId" clId="{2F56E0F8-A616-4329-B605-312954594C00}" dt="2022-01-07T17:14:18.087" v="4552" actId="207"/>
          <ac:spMkLst>
            <pc:docMk/>
            <pc:sldMk cId="686076518" sldId="265"/>
            <ac:spMk id="8" creationId="{64564789-A474-46BE-A2F2-4F27C6E39F3F}"/>
          </ac:spMkLst>
        </pc:spChg>
        <pc:spChg chg="mod">
          <ac:chgData name="NGUYEN Huynh Thanh Qui" userId="c7b6f5d3395af80b" providerId="LiveId" clId="{2F56E0F8-A616-4329-B605-312954594C00}" dt="2022-01-08T21:11:21.447" v="8012" actId="2711"/>
          <ac:spMkLst>
            <pc:docMk/>
            <pc:sldMk cId="686076518" sldId="265"/>
            <ac:spMk id="13" creationId="{DAD3AC05-2DFE-4FEA-BD0F-67495472A283}"/>
          </ac:spMkLst>
        </pc:spChg>
        <pc:picChg chg="del">
          <ac:chgData name="NGUYEN Huynh Thanh Qui" userId="c7b6f5d3395af80b" providerId="LiveId" clId="{2F56E0F8-A616-4329-B605-312954594C00}" dt="2022-01-07T17:14:22.277" v="4553" actId="478"/>
          <ac:picMkLst>
            <pc:docMk/>
            <pc:sldMk cId="686076518" sldId="265"/>
            <ac:picMk id="11" creationId="{2EDE650A-484A-4B1F-81B3-5F644EC5CD1B}"/>
          </ac:picMkLst>
        </pc:picChg>
      </pc:sldChg>
      <pc:sldChg chg="addSp delSp modSp mod ord">
        <pc:chgData name="NGUYEN Huynh Thanh Qui" userId="c7b6f5d3395af80b" providerId="LiveId" clId="{2F56E0F8-A616-4329-B605-312954594C00}" dt="2022-01-08T19:57:02.657" v="6890" actId="20577"/>
        <pc:sldMkLst>
          <pc:docMk/>
          <pc:sldMk cId="4129666702" sldId="266"/>
        </pc:sldMkLst>
        <pc:spChg chg="add del mod">
          <ac:chgData name="NGUYEN Huynh Thanh Qui" userId="c7b6f5d3395af80b" providerId="LiveId" clId="{2F56E0F8-A616-4329-B605-312954594C00}" dt="2022-01-07T17:38:53.075" v="4568" actId="478"/>
          <ac:spMkLst>
            <pc:docMk/>
            <pc:sldMk cId="4129666702" sldId="266"/>
            <ac:spMk id="2" creationId="{BC6C2754-9923-488E-9D40-0DECFA3FCF11}"/>
          </ac:spMkLst>
        </pc:spChg>
        <pc:spChg chg="add del">
          <ac:chgData name="NGUYEN Huynh Thanh Qui" userId="c7b6f5d3395af80b" providerId="LiveId" clId="{2F56E0F8-A616-4329-B605-312954594C00}" dt="2022-01-07T17:39:27.399" v="4571" actId="11529"/>
          <ac:spMkLst>
            <pc:docMk/>
            <pc:sldMk cId="4129666702" sldId="266"/>
            <ac:spMk id="3" creationId="{AA00339E-0746-4326-8344-AAE1972DE296}"/>
          </ac:spMkLst>
        </pc:spChg>
        <pc:spChg chg="add mod">
          <ac:chgData name="NGUYEN Huynh Thanh Qui" userId="c7b6f5d3395af80b" providerId="LiveId" clId="{2F56E0F8-A616-4329-B605-312954594C00}" dt="2022-01-08T19:57:02.657" v="6890" actId="20577"/>
          <ac:spMkLst>
            <pc:docMk/>
            <pc:sldMk cId="4129666702" sldId="266"/>
            <ac:spMk id="4" creationId="{59EC3997-49E2-4BB2-9597-3BADAACBC48A}"/>
          </ac:spMkLst>
        </pc:spChg>
        <pc:spChg chg="add del mod">
          <ac:chgData name="NGUYEN Huynh Thanh Qui" userId="c7b6f5d3395af80b" providerId="LiveId" clId="{2F56E0F8-A616-4329-B605-312954594C00}" dt="2022-01-07T17:46:03.471" v="4756" actId="478"/>
          <ac:spMkLst>
            <pc:docMk/>
            <pc:sldMk cId="4129666702" sldId="266"/>
            <ac:spMk id="8" creationId="{5CD4B943-8EA1-48A9-AF99-F26ED5BC93FD}"/>
          </ac:spMkLst>
        </pc:spChg>
        <pc:spChg chg="add mod">
          <ac:chgData name="NGUYEN Huynh Thanh Qui" userId="c7b6f5d3395af80b" providerId="LiveId" clId="{2F56E0F8-A616-4329-B605-312954594C00}" dt="2022-01-07T19:58:55.223" v="6167" actId="164"/>
          <ac:spMkLst>
            <pc:docMk/>
            <pc:sldMk cId="4129666702" sldId="266"/>
            <ac:spMk id="11" creationId="{D16F14A3-DCBF-42F9-8820-B077BC120332}"/>
          </ac:spMkLst>
        </pc:spChg>
        <pc:spChg chg="add mod">
          <ac:chgData name="NGUYEN Huynh Thanh Qui" userId="c7b6f5d3395af80b" providerId="LiveId" clId="{2F56E0F8-A616-4329-B605-312954594C00}" dt="2022-01-07T20:27:28.204" v="6585" actId="20577"/>
          <ac:spMkLst>
            <pc:docMk/>
            <pc:sldMk cId="4129666702" sldId="266"/>
            <ac:spMk id="12" creationId="{BB79221B-EAE7-4DE5-9877-7B406FA04A21}"/>
          </ac:spMkLst>
        </pc:spChg>
        <pc:spChg chg="add mod">
          <ac:chgData name="NGUYEN Huynh Thanh Qui" userId="c7b6f5d3395af80b" providerId="LiveId" clId="{2F56E0F8-A616-4329-B605-312954594C00}" dt="2022-01-07T20:13:56.680" v="6403" actId="164"/>
          <ac:spMkLst>
            <pc:docMk/>
            <pc:sldMk cId="4129666702" sldId="266"/>
            <ac:spMk id="13" creationId="{9C2BF63B-3543-40BF-8AB1-47CBE60B88F8}"/>
          </ac:spMkLst>
        </pc:spChg>
        <pc:spChg chg="add mod">
          <ac:chgData name="NGUYEN Huynh Thanh Qui" userId="c7b6f5d3395af80b" providerId="LiveId" clId="{2F56E0F8-A616-4329-B605-312954594C00}" dt="2022-01-07T19:59:20.330" v="6174" actId="14100"/>
          <ac:spMkLst>
            <pc:docMk/>
            <pc:sldMk cId="4129666702" sldId="266"/>
            <ac:spMk id="14" creationId="{9EBA9F9D-E261-4253-9308-30F70ABCDDF0}"/>
          </ac:spMkLst>
        </pc:spChg>
        <pc:spChg chg="add mod">
          <ac:chgData name="NGUYEN Huynh Thanh Qui" userId="c7b6f5d3395af80b" providerId="LiveId" clId="{2F56E0F8-A616-4329-B605-312954594C00}" dt="2022-01-07T20:11:02.315" v="6357" actId="20577"/>
          <ac:spMkLst>
            <pc:docMk/>
            <pc:sldMk cId="4129666702" sldId="266"/>
            <ac:spMk id="16" creationId="{8F4219C5-78C3-483F-AF60-2EC3CDB33811}"/>
          </ac:spMkLst>
        </pc:spChg>
        <pc:spChg chg="add mod">
          <ac:chgData name="NGUYEN Huynh Thanh Qui" userId="c7b6f5d3395af80b" providerId="LiveId" clId="{2F56E0F8-A616-4329-B605-312954594C00}" dt="2022-01-07T20:11:06.188" v="6360" actId="20577"/>
          <ac:spMkLst>
            <pc:docMk/>
            <pc:sldMk cId="4129666702" sldId="266"/>
            <ac:spMk id="17" creationId="{EEC4DE8C-364B-47F8-A078-E32BEAB6E42D}"/>
          </ac:spMkLst>
        </pc:spChg>
        <pc:spChg chg="add mod">
          <ac:chgData name="NGUYEN Huynh Thanh Qui" userId="c7b6f5d3395af80b" providerId="LiveId" clId="{2F56E0F8-A616-4329-B605-312954594C00}" dt="2022-01-07T20:14:17.530" v="6406" actId="20577"/>
          <ac:spMkLst>
            <pc:docMk/>
            <pc:sldMk cId="4129666702" sldId="266"/>
            <ac:spMk id="27" creationId="{145368E1-F19C-4B85-865C-ACC2A31A7038}"/>
          </ac:spMkLst>
        </pc:spChg>
        <pc:spChg chg="add mod">
          <ac:chgData name="NGUYEN Huynh Thanh Qui" userId="c7b6f5d3395af80b" providerId="LiveId" clId="{2F56E0F8-A616-4329-B605-312954594C00}" dt="2022-01-07T20:27:57.640" v="6616" actId="20577"/>
          <ac:spMkLst>
            <pc:docMk/>
            <pc:sldMk cId="4129666702" sldId="266"/>
            <ac:spMk id="28" creationId="{8E3DCD5C-14CE-4377-B87D-D0838D234655}"/>
          </ac:spMkLst>
        </pc:spChg>
        <pc:spChg chg="add del mod">
          <ac:chgData name="NGUYEN Huynh Thanh Qui" userId="c7b6f5d3395af80b" providerId="LiveId" clId="{2F56E0F8-A616-4329-B605-312954594C00}" dt="2022-01-07T18:09:54.125" v="5418" actId="478"/>
          <ac:spMkLst>
            <pc:docMk/>
            <pc:sldMk cId="4129666702" sldId="266"/>
            <ac:spMk id="29" creationId="{2C0A3C49-8FD4-4951-BF9B-5CA093BC21D6}"/>
          </ac:spMkLst>
        </pc:spChg>
        <pc:spChg chg="add mod">
          <ac:chgData name="NGUYEN Huynh Thanh Qui" userId="c7b6f5d3395af80b" providerId="LiveId" clId="{2F56E0F8-A616-4329-B605-312954594C00}" dt="2022-01-07T20:13:56.680" v="6403" actId="164"/>
          <ac:spMkLst>
            <pc:docMk/>
            <pc:sldMk cId="4129666702" sldId="266"/>
            <ac:spMk id="30" creationId="{5C1C5E24-7CF6-415B-80C1-0EA153E3DD7B}"/>
          </ac:spMkLst>
        </pc:spChg>
        <pc:spChg chg="add mod">
          <ac:chgData name="NGUYEN Huynh Thanh Qui" userId="c7b6f5d3395af80b" providerId="LiveId" clId="{2F56E0F8-A616-4329-B605-312954594C00}" dt="2022-01-07T20:28:10.795" v="6618" actId="20577"/>
          <ac:spMkLst>
            <pc:docMk/>
            <pc:sldMk cId="4129666702" sldId="266"/>
            <ac:spMk id="31" creationId="{B2F777F0-F1CA-4DE6-AE55-B4C743505A0E}"/>
          </ac:spMkLst>
        </pc:spChg>
        <pc:spChg chg="add mod">
          <ac:chgData name="NGUYEN Huynh Thanh Qui" userId="c7b6f5d3395af80b" providerId="LiveId" clId="{2F56E0F8-A616-4329-B605-312954594C00}" dt="2022-01-07T20:13:56.680" v="6403" actId="164"/>
          <ac:spMkLst>
            <pc:docMk/>
            <pc:sldMk cId="4129666702" sldId="266"/>
            <ac:spMk id="32" creationId="{E1DEB11F-DFA8-46C4-AF11-34016CA7926F}"/>
          </ac:spMkLst>
        </pc:spChg>
        <pc:spChg chg="add mod">
          <ac:chgData name="NGUYEN Huynh Thanh Qui" userId="c7b6f5d3395af80b" providerId="LiveId" clId="{2F56E0F8-A616-4329-B605-312954594C00}" dt="2022-01-07T20:13:56.680" v="6403" actId="164"/>
          <ac:spMkLst>
            <pc:docMk/>
            <pc:sldMk cId="4129666702" sldId="266"/>
            <ac:spMk id="33" creationId="{C8B29265-E36C-4742-9159-D6B49F97CE0C}"/>
          </ac:spMkLst>
        </pc:spChg>
        <pc:spChg chg="add mod">
          <ac:chgData name="NGUYEN Huynh Thanh Qui" userId="c7b6f5d3395af80b" providerId="LiveId" clId="{2F56E0F8-A616-4329-B605-312954594C00}" dt="2022-01-07T20:13:56.680" v="6403" actId="164"/>
          <ac:spMkLst>
            <pc:docMk/>
            <pc:sldMk cId="4129666702" sldId="266"/>
            <ac:spMk id="34" creationId="{28C506CC-3141-42B7-B758-EDBB1EF879B0}"/>
          </ac:spMkLst>
        </pc:spChg>
        <pc:spChg chg="add mod">
          <ac:chgData name="NGUYEN Huynh Thanh Qui" userId="c7b6f5d3395af80b" providerId="LiveId" clId="{2F56E0F8-A616-4329-B605-312954594C00}" dt="2022-01-07T20:13:56.680" v="6403" actId="164"/>
          <ac:spMkLst>
            <pc:docMk/>
            <pc:sldMk cId="4129666702" sldId="266"/>
            <ac:spMk id="35" creationId="{3196F738-8449-4F0D-A4E9-B70FDCDC7F95}"/>
          </ac:spMkLst>
        </pc:spChg>
        <pc:spChg chg="add mod">
          <ac:chgData name="NGUYEN Huynh Thanh Qui" userId="c7b6f5d3395af80b" providerId="LiveId" clId="{2F56E0F8-A616-4329-B605-312954594C00}" dt="2022-01-07T20:13:56.680" v="6403" actId="164"/>
          <ac:spMkLst>
            <pc:docMk/>
            <pc:sldMk cId="4129666702" sldId="266"/>
            <ac:spMk id="36" creationId="{FFC781B2-2558-48D4-A49F-989B20F86B9E}"/>
          </ac:spMkLst>
        </pc:spChg>
        <pc:spChg chg="add mod">
          <ac:chgData name="NGUYEN Huynh Thanh Qui" userId="c7b6f5d3395af80b" providerId="LiveId" clId="{2F56E0F8-A616-4329-B605-312954594C00}" dt="2022-01-07T20:28:20.787" v="6620" actId="20577"/>
          <ac:spMkLst>
            <pc:docMk/>
            <pc:sldMk cId="4129666702" sldId="266"/>
            <ac:spMk id="37" creationId="{5C34594E-894B-4EAF-83B0-DC371DF3C472}"/>
          </ac:spMkLst>
        </pc:spChg>
        <pc:spChg chg="add del mod">
          <ac:chgData name="NGUYEN Huynh Thanh Qui" userId="c7b6f5d3395af80b" providerId="LiveId" clId="{2F56E0F8-A616-4329-B605-312954594C00}" dt="2022-01-07T18:03:01.790" v="5278" actId="478"/>
          <ac:spMkLst>
            <pc:docMk/>
            <pc:sldMk cId="4129666702" sldId="266"/>
            <ac:spMk id="58" creationId="{A6985E28-7078-46D1-A419-9B35D5358185}"/>
          </ac:spMkLst>
        </pc:spChg>
        <pc:spChg chg="add mod">
          <ac:chgData name="NGUYEN Huynh Thanh Qui" userId="c7b6f5d3395af80b" providerId="LiveId" clId="{2F56E0F8-A616-4329-B605-312954594C00}" dt="2022-01-07T19:58:55.223" v="6167" actId="164"/>
          <ac:spMkLst>
            <pc:docMk/>
            <pc:sldMk cId="4129666702" sldId="266"/>
            <ac:spMk id="60" creationId="{E371BB1D-6820-445E-973F-DC94E7319A7F}"/>
          </ac:spMkLst>
        </pc:spChg>
        <pc:spChg chg="add mod ord">
          <ac:chgData name="NGUYEN Huynh Thanh Qui" userId="c7b6f5d3395af80b" providerId="LiveId" clId="{2F56E0F8-A616-4329-B605-312954594C00}" dt="2022-01-07T20:13:56.680" v="6403" actId="164"/>
          <ac:spMkLst>
            <pc:docMk/>
            <pc:sldMk cId="4129666702" sldId="266"/>
            <ac:spMk id="73" creationId="{CA7C907B-0504-4C88-B88D-D57E0CDE34FC}"/>
          </ac:spMkLst>
        </pc:spChg>
        <pc:spChg chg="add mod">
          <ac:chgData name="NGUYEN Huynh Thanh Qui" userId="c7b6f5d3395af80b" providerId="LiveId" clId="{2F56E0F8-A616-4329-B605-312954594C00}" dt="2022-01-07T20:13:56.680" v="6403" actId="164"/>
          <ac:spMkLst>
            <pc:docMk/>
            <pc:sldMk cId="4129666702" sldId="266"/>
            <ac:spMk id="89" creationId="{E29F0C55-DB69-43AC-BC55-C61129A49249}"/>
          </ac:spMkLst>
        </pc:spChg>
        <pc:spChg chg="add mod">
          <ac:chgData name="NGUYEN Huynh Thanh Qui" userId="c7b6f5d3395af80b" providerId="LiveId" clId="{2F56E0F8-A616-4329-B605-312954594C00}" dt="2022-01-07T20:13:56.680" v="6403" actId="164"/>
          <ac:spMkLst>
            <pc:docMk/>
            <pc:sldMk cId="4129666702" sldId="266"/>
            <ac:spMk id="90" creationId="{72202DA0-A459-4414-AE1C-6CC28BADA140}"/>
          </ac:spMkLst>
        </pc:spChg>
        <pc:spChg chg="add del mod">
          <ac:chgData name="NGUYEN Huynh Thanh Qui" userId="c7b6f5d3395af80b" providerId="LiveId" clId="{2F56E0F8-A616-4329-B605-312954594C00}" dt="2022-01-07T18:08:23.114" v="5335" actId="478"/>
          <ac:spMkLst>
            <pc:docMk/>
            <pc:sldMk cId="4129666702" sldId="266"/>
            <ac:spMk id="91" creationId="{871669F0-4674-4CB0-8900-71810D1BB323}"/>
          </ac:spMkLst>
        </pc:spChg>
        <pc:spChg chg="add del mod">
          <ac:chgData name="NGUYEN Huynh Thanh Qui" userId="c7b6f5d3395af80b" providerId="LiveId" clId="{2F56E0F8-A616-4329-B605-312954594C00}" dt="2022-01-07T18:12:47.656" v="5426" actId="478"/>
          <ac:spMkLst>
            <pc:docMk/>
            <pc:sldMk cId="4129666702" sldId="266"/>
            <ac:spMk id="92" creationId="{81323410-5CA4-45D9-81BD-E4CA0378AE24}"/>
          </ac:spMkLst>
        </pc:spChg>
        <pc:spChg chg="add del mod">
          <ac:chgData name="NGUYEN Huynh Thanh Qui" userId="c7b6f5d3395af80b" providerId="LiveId" clId="{2F56E0F8-A616-4329-B605-312954594C00}" dt="2022-01-07T18:39:23.022" v="5672" actId="478"/>
          <ac:spMkLst>
            <pc:docMk/>
            <pc:sldMk cId="4129666702" sldId="266"/>
            <ac:spMk id="93" creationId="{538AF972-F94F-43CB-BECC-76076F48EE81}"/>
          </ac:spMkLst>
        </pc:spChg>
        <pc:spChg chg="add del mod">
          <ac:chgData name="NGUYEN Huynh Thanh Qui" userId="c7b6f5d3395af80b" providerId="LiveId" clId="{2F56E0F8-A616-4329-B605-312954594C00}" dt="2022-01-07T18:39:24.004" v="5673" actId="478"/>
          <ac:spMkLst>
            <pc:docMk/>
            <pc:sldMk cId="4129666702" sldId="266"/>
            <ac:spMk id="94" creationId="{3C586C2A-791D-40EA-93DD-13AA6393543B}"/>
          </ac:spMkLst>
        </pc:spChg>
        <pc:spChg chg="add del mod">
          <ac:chgData name="NGUYEN Huynh Thanh Qui" userId="c7b6f5d3395af80b" providerId="LiveId" clId="{2F56E0F8-A616-4329-B605-312954594C00}" dt="2022-01-07T18:39:26.283" v="5675" actId="478"/>
          <ac:spMkLst>
            <pc:docMk/>
            <pc:sldMk cId="4129666702" sldId="266"/>
            <ac:spMk id="95" creationId="{779DED92-9CD7-4062-9440-9C6AB9BEA8AB}"/>
          </ac:spMkLst>
        </pc:spChg>
        <pc:spChg chg="add mod">
          <ac:chgData name="NGUYEN Huynh Thanh Qui" userId="c7b6f5d3395af80b" providerId="LiveId" clId="{2F56E0F8-A616-4329-B605-312954594C00}" dt="2022-01-07T20:13:56.680" v="6403" actId="164"/>
          <ac:spMkLst>
            <pc:docMk/>
            <pc:sldMk cId="4129666702" sldId="266"/>
            <ac:spMk id="105" creationId="{88E61B27-B73E-46D4-A169-B9FDED0FBE8E}"/>
          </ac:spMkLst>
        </pc:spChg>
        <pc:spChg chg="del">
          <ac:chgData name="NGUYEN Huynh Thanh Qui" userId="c7b6f5d3395af80b" providerId="LiveId" clId="{2F56E0F8-A616-4329-B605-312954594C00}" dt="2022-01-07T04:52:21.405" v="851" actId="478"/>
          <ac:spMkLst>
            <pc:docMk/>
            <pc:sldMk cId="4129666702" sldId="266"/>
            <ac:spMk id="111" creationId="{853D56A8-B36E-4520-9327-AFD45439C181}"/>
          </ac:spMkLst>
        </pc:spChg>
        <pc:spChg chg="add del mod">
          <ac:chgData name="NGUYEN Huynh Thanh Qui" userId="c7b6f5d3395af80b" providerId="LiveId" clId="{2F56E0F8-A616-4329-B605-312954594C00}" dt="2022-01-07T18:39:25.059" v="5674" actId="478"/>
          <ac:spMkLst>
            <pc:docMk/>
            <pc:sldMk cId="4129666702" sldId="266"/>
            <ac:spMk id="112" creationId="{80C4068E-9EC3-4832-9D5D-1630A256566E}"/>
          </ac:spMkLst>
        </pc:spChg>
        <pc:spChg chg="del mod">
          <ac:chgData name="NGUYEN Huynh Thanh Qui" userId="c7b6f5d3395af80b" providerId="LiveId" clId="{2F56E0F8-A616-4329-B605-312954594C00}" dt="2022-01-07T18:02:59.577" v="5277" actId="478"/>
          <ac:spMkLst>
            <pc:docMk/>
            <pc:sldMk cId="4129666702" sldId="266"/>
            <ac:spMk id="128" creationId="{212B4947-E6CD-467B-AF72-9BC942B53E3E}"/>
          </ac:spMkLst>
        </pc:spChg>
        <pc:spChg chg="del">
          <ac:chgData name="NGUYEN Huynh Thanh Qui" userId="c7b6f5d3395af80b" providerId="LiveId" clId="{2F56E0F8-A616-4329-B605-312954594C00}" dt="2022-01-07T15:31:25.161" v="2618" actId="478"/>
          <ac:spMkLst>
            <pc:docMk/>
            <pc:sldMk cId="4129666702" sldId="266"/>
            <ac:spMk id="129" creationId="{B1EC8198-CF19-4894-AB0A-1568DC1EF043}"/>
          </ac:spMkLst>
        </pc:spChg>
        <pc:spChg chg="mod">
          <ac:chgData name="NGUYEN Huynh Thanh Qui" userId="c7b6f5d3395af80b" providerId="LiveId" clId="{2F56E0F8-A616-4329-B605-312954594C00}" dt="2022-01-07T19:47:11.547" v="6108" actId="255"/>
          <ac:spMkLst>
            <pc:docMk/>
            <pc:sldMk cId="4129666702" sldId="266"/>
            <ac:spMk id="130" creationId="{6B37FA8E-54BF-4AF0-BF0C-916033E8ADE5}"/>
          </ac:spMkLst>
        </pc:spChg>
        <pc:spChg chg="add mod">
          <ac:chgData name="NGUYEN Huynh Thanh Qui" userId="c7b6f5d3395af80b" providerId="LiveId" clId="{2F56E0F8-A616-4329-B605-312954594C00}" dt="2022-01-07T20:00:42.509" v="6203" actId="164"/>
          <ac:spMkLst>
            <pc:docMk/>
            <pc:sldMk cId="4129666702" sldId="266"/>
            <ac:spMk id="152" creationId="{B54AFB23-233B-4C67-95B9-9A1B122E8A59}"/>
          </ac:spMkLst>
        </pc:spChg>
        <pc:spChg chg="add mod">
          <ac:chgData name="NGUYEN Huynh Thanh Qui" userId="c7b6f5d3395af80b" providerId="LiveId" clId="{2F56E0F8-A616-4329-B605-312954594C00}" dt="2022-01-07T20:13:56.680" v="6403" actId="164"/>
          <ac:spMkLst>
            <pc:docMk/>
            <pc:sldMk cId="4129666702" sldId="266"/>
            <ac:spMk id="153" creationId="{6B732D40-D86C-45DD-86CC-AE23871D237D}"/>
          </ac:spMkLst>
        </pc:spChg>
        <pc:spChg chg="add mod">
          <ac:chgData name="NGUYEN Huynh Thanh Qui" userId="c7b6f5d3395af80b" providerId="LiveId" clId="{2F56E0F8-A616-4329-B605-312954594C00}" dt="2022-01-07T20:11:10.921" v="6363" actId="20577"/>
          <ac:spMkLst>
            <pc:docMk/>
            <pc:sldMk cId="4129666702" sldId="266"/>
            <ac:spMk id="155" creationId="{4593382F-468D-42B2-AC87-E235189FCCB1}"/>
          </ac:spMkLst>
        </pc:spChg>
        <pc:spChg chg="add del mod">
          <ac:chgData name="NGUYEN Huynh Thanh Qui" userId="c7b6f5d3395af80b" providerId="LiveId" clId="{2F56E0F8-A616-4329-B605-312954594C00}" dt="2022-01-07T18:33:05.040" v="5605"/>
          <ac:spMkLst>
            <pc:docMk/>
            <pc:sldMk cId="4129666702" sldId="266"/>
            <ac:spMk id="163" creationId="{38D48BE2-A787-414A-985D-0C61B4128BC4}"/>
          </ac:spMkLst>
        </pc:spChg>
        <pc:spChg chg="add mod">
          <ac:chgData name="NGUYEN Huynh Thanh Qui" userId="c7b6f5d3395af80b" providerId="LiveId" clId="{2F56E0F8-A616-4329-B605-312954594C00}" dt="2022-01-07T20:13:56.680" v="6403" actId="164"/>
          <ac:spMkLst>
            <pc:docMk/>
            <pc:sldMk cId="4129666702" sldId="266"/>
            <ac:spMk id="170" creationId="{BDB8E5D4-835A-4EF3-B55B-CA725FD40632}"/>
          </ac:spMkLst>
        </pc:spChg>
        <pc:spChg chg="add mod ord">
          <ac:chgData name="NGUYEN Huynh Thanh Qui" userId="c7b6f5d3395af80b" providerId="LiveId" clId="{2F56E0F8-A616-4329-B605-312954594C00}" dt="2022-01-07T19:58:55.223" v="6167" actId="164"/>
          <ac:spMkLst>
            <pc:docMk/>
            <pc:sldMk cId="4129666702" sldId="266"/>
            <ac:spMk id="234" creationId="{1C425768-3483-4CB9-B17B-BC55C56A93F0}"/>
          </ac:spMkLst>
        </pc:spChg>
        <pc:spChg chg="add del mod">
          <ac:chgData name="NGUYEN Huynh Thanh Qui" userId="c7b6f5d3395af80b" providerId="LiveId" clId="{2F56E0F8-A616-4329-B605-312954594C00}" dt="2022-01-07T18:46:32.276" v="5759" actId="478"/>
          <ac:spMkLst>
            <pc:docMk/>
            <pc:sldMk cId="4129666702" sldId="266"/>
            <ac:spMk id="265" creationId="{C5701863-1D34-4438-9036-47F26DC299E3}"/>
          </ac:spMkLst>
        </pc:spChg>
        <pc:spChg chg="add del">
          <ac:chgData name="NGUYEN Huynh Thanh Qui" userId="c7b6f5d3395af80b" providerId="LiveId" clId="{2F56E0F8-A616-4329-B605-312954594C00}" dt="2022-01-07T18:46:55.564" v="5761" actId="478"/>
          <ac:spMkLst>
            <pc:docMk/>
            <pc:sldMk cId="4129666702" sldId="266"/>
            <ac:spMk id="266" creationId="{2A7518AD-8F7B-41CC-BAA2-CB13CFECB360}"/>
          </ac:spMkLst>
        </pc:spChg>
        <pc:spChg chg="add del mod">
          <ac:chgData name="NGUYEN Huynh Thanh Qui" userId="c7b6f5d3395af80b" providerId="LiveId" clId="{2F56E0F8-A616-4329-B605-312954594C00}" dt="2022-01-07T18:47:10.572" v="5765" actId="478"/>
          <ac:spMkLst>
            <pc:docMk/>
            <pc:sldMk cId="4129666702" sldId="266"/>
            <ac:spMk id="267" creationId="{03C80464-275A-4E4C-B30C-0766E1964771}"/>
          </ac:spMkLst>
        </pc:spChg>
        <pc:grpChg chg="add mod">
          <ac:chgData name="NGUYEN Huynh Thanh Qui" userId="c7b6f5d3395af80b" providerId="LiveId" clId="{2F56E0F8-A616-4329-B605-312954594C00}" dt="2022-01-07T20:00:42.509" v="6203" actId="164"/>
          <ac:grpSpMkLst>
            <pc:docMk/>
            <pc:sldMk cId="4129666702" sldId="266"/>
            <ac:grpSpMk id="66" creationId="{1FCE488F-B813-4B11-A3CF-DEB9A538FB71}"/>
          </ac:grpSpMkLst>
        </pc:grpChg>
        <pc:grpChg chg="add mod">
          <ac:chgData name="NGUYEN Huynh Thanh Qui" userId="c7b6f5d3395af80b" providerId="LiveId" clId="{2F56E0F8-A616-4329-B605-312954594C00}" dt="2022-01-07T20:09:49.477" v="6333" actId="164"/>
          <ac:grpSpMkLst>
            <pc:docMk/>
            <pc:sldMk cId="4129666702" sldId="266"/>
            <ac:grpSpMk id="76" creationId="{62104C13-33C6-47F8-BCEB-5675465F16E2}"/>
          </ac:grpSpMkLst>
        </pc:grpChg>
        <pc:grpChg chg="add mod">
          <ac:chgData name="NGUYEN Huynh Thanh Qui" userId="c7b6f5d3395af80b" providerId="LiveId" clId="{2F56E0F8-A616-4329-B605-312954594C00}" dt="2022-01-07T20:09:49.477" v="6333" actId="164"/>
          <ac:grpSpMkLst>
            <pc:docMk/>
            <pc:sldMk cId="4129666702" sldId="266"/>
            <ac:grpSpMk id="92" creationId="{864049EA-57A9-4294-99AA-790851834F87}"/>
          </ac:grpSpMkLst>
        </pc:grpChg>
        <pc:grpChg chg="add mod">
          <ac:chgData name="NGUYEN Huynh Thanh Qui" userId="c7b6f5d3395af80b" providerId="LiveId" clId="{2F56E0F8-A616-4329-B605-312954594C00}" dt="2022-01-07T20:13:56.680" v="6403" actId="164"/>
          <ac:grpSpMkLst>
            <pc:docMk/>
            <pc:sldMk cId="4129666702" sldId="266"/>
            <ac:grpSpMk id="95" creationId="{75CB503C-814F-4D77-9249-F5F30F2075E5}"/>
          </ac:grpSpMkLst>
        </pc:grpChg>
        <pc:grpChg chg="add del mod">
          <ac:chgData name="NGUYEN Huynh Thanh Qui" userId="c7b6f5d3395af80b" providerId="LiveId" clId="{2F56E0F8-A616-4329-B605-312954594C00}" dt="2022-01-07T18:39:28.870" v="5676" actId="478"/>
          <ac:grpSpMkLst>
            <pc:docMk/>
            <pc:sldMk cId="4129666702" sldId="266"/>
            <ac:grpSpMk id="177" creationId="{08E4E45C-83AA-48A0-8A63-353CF260C7D2}"/>
          </ac:grpSpMkLst>
        </pc:grpChg>
        <pc:graphicFrameChg chg="add del mod">
          <ac:chgData name="NGUYEN Huynh Thanh Qui" userId="c7b6f5d3395af80b" providerId="LiveId" clId="{2F56E0F8-A616-4329-B605-312954594C00}" dt="2022-01-07T17:36:51.452" v="4563"/>
          <ac:graphicFrameMkLst>
            <pc:docMk/>
            <pc:sldMk cId="4129666702" sldId="266"/>
            <ac:graphicFrameMk id="6" creationId="{8CB870FD-ABBA-4931-99C9-0FA54062B07C}"/>
          </ac:graphicFrameMkLst>
        </pc:graphicFrameChg>
        <pc:graphicFrameChg chg="add del mod">
          <ac:chgData name="NGUYEN Huynh Thanh Qui" userId="c7b6f5d3395af80b" providerId="LiveId" clId="{2F56E0F8-A616-4329-B605-312954594C00}" dt="2022-01-07T17:39:10.116" v="4569" actId="478"/>
          <ac:graphicFrameMkLst>
            <pc:docMk/>
            <pc:sldMk cId="4129666702" sldId="266"/>
            <ac:graphicFrameMk id="7" creationId="{CA967FDB-631B-4DF3-9CEB-0C294BC29A8E}"/>
          </ac:graphicFrameMkLst>
        </pc:graphicFrameChg>
        <pc:picChg chg="del">
          <ac:chgData name="NGUYEN Huynh Thanh Qui" userId="c7b6f5d3395af80b" providerId="LiveId" clId="{2F56E0F8-A616-4329-B605-312954594C00}" dt="2022-01-07T04:52:30.228" v="856" actId="478"/>
          <ac:picMkLst>
            <pc:docMk/>
            <pc:sldMk cId="4129666702" sldId="266"/>
            <ac:picMk id="3" creationId="{A87127A4-EA25-5F43-8AB9-B1DDDD47D039}"/>
          </ac:picMkLst>
        </pc:picChg>
        <pc:picChg chg="add mod">
          <ac:chgData name="NGUYEN Huynh Thanh Qui" userId="c7b6f5d3395af80b" providerId="LiveId" clId="{2F56E0F8-A616-4329-B605-312954594C00}" dt="2022-01-07T15:31:25.554" v="2619"/>
          <ac:picMkLst>
            <pc:docMk/>
            <pc:sldMk cId="4129666702" sldId="266"/>
            <ac:picMk id="5" creationId="{EA9B9407-C421-4585-AE51-CF01D459B94F}"/>
          </ac:picMkLst>
        </pc:picChg>
        <pc:cxnChg chg="add del mod">
          <ac:chgData name="NGUYEN Huynh Thanh Qui" userId="c7b6f5d3395af80b" providerId="LiveId" clId="{2F56E0F8-A616-4329-B605-312954594C00}" dt="2022-01-07T17:49:45.026" v="4851" actId="478"/>
          <ac:cxnSpMkLst>
            <pc:docMk/>
            <pc:sldMk cId="4129666702" sldId="266"/>
            <ac:cxnSpMk id="10" creationId="{9BE50B26-53D2-4EC8-BA74-77709335F5A7}"/>
          </ac:cxnSpMkLst>
        </pc:cxnChg>
        <pc:cxnChg chg="add del mod">
          <ac:chgData name="NGUYEN Huynh Thanh Qui" userId="c7b6f5d3395af80b" providerId="LiveId" clId="{2F56E0F8-A616-4329-B605-312954594C00}" dt="2022-01-07T19:59:08.956" v="6171" actId="478"/>
          <ac:cxnSpMkLst>
            <pc:docMk/>
            <pc:sldMk cId="4129666702" sldId="266"/>
            <ac:cxnSpMk id="18" creationId="{5783410E-B88F-4AC2-98A1-4D1942B5A1FE}"/>
          </ac:cxnSpMkLst>
        </pc:cxnChg>
        <pc:cxnChg chg="add mod">
          <ac:chgData name="NGUYEN Huynh Thanh Qui" userId="c7b6f5d3395af80b" providerId="LiveId" clId="{2F56E0F8-A616-4329-B605-312954594C00}" dt="2022-01-07T19:59:20.330" v="6174" actId="14100"/>
          <ac:cxnSpMkLst>
            <pc:docMk/>
            <pc:sldMk cId="4129666702" sldId="266"/>
            <ac:cxnSpMk id="25" creationId="{BE13E71D-AF1B-4C43-802A-242A030FF804}"/>
          </ac:cxnSpMkLst>
        </pc:cxnChg>
        <pc:cxnChg chg="add mod">
          <ac:chgData name="NGUYEN Huynh Thanh Qui" userId="c7b6f5d3395af80b" providerId="LiveId" clId="{2F56E0F8-A616-4329-B605-312954594C00}" dt="2022-01-07T19:59:20.330" v="6174" actId="14100"/>
          <ac:cxnSpMkLst>
            <pc:docMk/>
            <pc:sldMk cId="4129666702" sldId="266"/>
            <ac:cxnSpMk id="46" creationId="{F5AE8149-FA5B-4ED6-B2F1-4C12CC06A78A}"/>
          </ac:cxnSpMkLst>
        </pc:cxnChg>
        <pc:cxnChg chg="add del mod">
          <ac:chgData name="NGUYEN Huynh Thanh Qui" userId="c7b6f5d3395af80b" providerId="LiveId" clId="{2F56E0F8-A616-4329-B605-312954594C00}" dt="2022-01-07T18:02:30.008" v="5267" actId="478"/>
          <ac:cxnSpMkLst>
            <pc:docMk/>
            <pc:sldMk cId="4129666702" sldId="266"/>
            <ac:cxnSpMk id="49" creationId="{BF3EDB96-8134-41D7-A267-4D2AFE48A5CF}"/>
          </ac:cxnSpMkLst>
        </pc:cxnChg>
        <pc:cxnChg chg="add mod">
          <ac:chgData name="NGUYEN Huynh Thanh Qui" userId="c7b6f5d3395af80b" providerId="LiveId" clId="{2F56E0F8-A616-4329-B605-312954594C00}" dt="2022-01-07T20:09:23.816" v="6332" actId="1076"/>
          <ac:cxnSpMkLst>
            <pc:docMk/>
            <pc:sldMk cId="4129666702" sldId="266"/>
            <ac:cxnSpMk id="54" creationId="{E0A7329C-E0CB-40E9-B545-6F393FA33646}"/>
          </ac:cxnSpMkLst>
        </pc:cxnChg>
        <pc:cxnChg chg="add mod">
          <ac:chgData name="NGUYEN Huynh Thanh Qui" userId="c7b6f5d3395af80b" providerId="LiveId" clId="{2F56E0F8-A616-4329-B605-312954594C00}" dt="2022-01-07T19:58:55.223" v="6167" actId="164"/>
          <ac:cxnSpMkLst>
            <pc:docMk/>
            <pc:sldMk cId="4129666702" sldId="266"/>
            <ac:cxnSpMk id="61" creationId="{130BC5E9-AB1D-4587-95BE-E2553D9D7B34}"/>
          </ac:cxnSpMkLst>
        </pc:cxnChg>
        <pc:cxnChg chg="add mod">
          <ac:chgData name="NGUYEN Huynh Thanh Qui" userId="c7b6f5d3395af80b" providerId="LiveId" clId="{2F56E0F8-A616-4329-B605-312954594C00}" dt="2022-01-07T19:58:55.223" v="6167" actId="164"/>
          <ac:cxnSpMkLst>
            <pc:docMk/>
            <pc:sldMk cId="4129666702" sldId="266"/>
            <ac:cxnSpMk id="69" creationId="{C9AA5392-516E-4F30-986C-3803BC0DCE41}"/>
          </ac:cxnSpMkLst>
        </pc:cxnChg>
        <pc:cxnChg chg="add mod">
          <ac:chgData name="NGUYEN Huynh Thanh Qui" userId="c7b6f5d3395af80b" providerId="LiveId" clId="{2F56E0F8-A616-4329-B605-312954594C00}" dt="2022-01-07T20:09:23.816" v="6332" actId="1076"/>
          <ac:cxnSpMkLst>
            <pc:docMk/>
            <pc:sldMk cId="4129666702" sldId="266"/>
            <ac:cxnSpMk id="72" creationId="{C77C3B23-F7DF-4A30-8DDB-9697623A6689}"/>
          </ac:cxnSpMkLst>
        </pc:cxnChg>
        <pc:cxnChg chg="add mod">
          <ac:chgData name="NGUYEN Huynh Thanh Qui" userId="c7b6f5d3395af80b" providerId="LiveId" clId="{2F56E0F8-A616-4329-B605-312954594C00}" dt="2022-01-07T20:13:56.680" v="6403" actId="164"/>
          <ac:cxnSpMkLst>
            <pc:docMk/>
            <pc:sldMk cId="4129666702" sldId="266"/>
            <ac:cxnSpMk id="77" creationId="{F05F9A6A-E4B1-4866-9346-92FCDF7AAD33}"/>
          </ac:cxnSpMkLst>
        </pc:cxnChg>
        <pc:cxnChg chg="add mod">
          <ac:chgData name="NGUYEN Huynh Thanh Qui" userId="c7b6f5d3395af80b" providerId="LiveId" clId="{2F56E0F8-A616-4329-B605-312954594C00}" dt="2022-01-07T20:13:56.680" v="6403" actId="164"/>
          <ac:cxnSpMkLst>
            <pc:docMk/>
            <pc:sldMk cId="4129666702" sldId="266"/>
            <ac:cxnSpMk id="80" creationId="{E4D332E0-2821-4DB6-98C7-81F73F2F7504}"/>
          </ac:cxnSpMkLst>
        </pc:cxnChg>
        <pc:cxnChg chg="add mod">
          <ac:chgData name="NGUYEN Huynh Thanh Qui" userId="c7b6f5d3395af80b" providerId="LiveId" clId="{2F56E0F8-A616-4329-B605-312954594C00}" dt="2022-01-07T20:13:56.680" v="6403" actId="164"/>
          <ac:cxnSpMkLst>
            <pc:docMk/>
            <pc:sldMk cId="4129666702" sldId="266"/>
            <ac:cxnSpMk id="97" creationId="{8CE142F8-61A6-45C6-9530-54FB5174C2D6}"/>
          </ac:cxnSpMkLst>
        </pc:cxnChg>
        <pc:cxnChg chg="add mod">
          <ac:chgData name="NGUYEN Huynh Thanh Qui" userId="c7b6f5d3395af80b" providerId="LiveId" clId="{2F56E0F8-A616-4329-B605-312954594C00}" dt="2022-01-07T20:13:56.680" v="6403" actId="164"/>
          <ac:cxnSpMkLst>
            <pc:docMk/>
            <pc:sldMk cId="4129666702" sldId="266"/>
            <ac:cxnSpMk id="101" creationId="{D5BCB263-78C7-41F4-A072-A769F11D6B28}"/>
          </ac:cxnSpMkLst>
        </pc:cxnChg>
        <pc:cxnChg chg="add mod">
          <ac:chgData name="NGUYEN Huynh Thanh Qui" userId="c7b6f5d3395af80b" providerId="LiveId" clId="{2F56E0F8-A616-4329-B605-312954594C00}" dt="2022-01-07T20:13:56.680" v="6403" actId="164"/>
          <ac:cxnSpMkLst>
            <pc:docMk/>
            <pc:sldMk cId="4129666702" sldId="266"/>
            <ac:cxnSpMk id="109" creationId="{250FFDD2-EC56-4766-BCD4-BDB7A4530511}"/>
          </ac:cxnSpMkLst>
        </pc:cxnChg>
        <pc:cxnChg chg="add mod">
          <ac:chgData name="NGUYEN Huynh Thanh Qui" userId="c7b6f5d3395af80b" providerId="LiveId" clId="{2F56E0F8-A616-4329-B605-312954594C00}" dt="2022-01-07T20:13:56.680" v="6403" actId="164"/>
          <ac:cxnSpMkLst>
            <pc:docMk/>
            <pc:sldMk cId="4129666702" sldId="266"/>
            <ac:cxnSpMk id="127" creationId="{27F93E4D-61ED-408B-92E5-058D446A4C0D}"/>
          </ac:cxnSpMkLst>
        </pc:cxnChg>
        <pc:cxnChg chg="add mod">
          <ac:chgData name="NGUYEN Huynh Thanh Qui" userId="c7b6f5d3395af80b" providerId="LiveId" clId="{2F56E0F8-A616-4329-B605-312954594C00}" dt="2022-01-07T20:09:49.477" v="6333" actId="164"/>
          <ac:cxnSpMkLst>
            <pc:docMk/>
            <pc:sldMk cId="4129666702" sldId="266"/>
            <ac:cxnSpMk id="160" creationId="{5B2BE2A9-DC1B-4C6E-8881-12FA9C8E8893}"/>
          </ac:cxnSpMkLst>
        </pc:cxnChg>
        <pc:cxnChg chg="add del mod">
          <ac:chgData name="NGUYEN Huynh Thanh Qui" userId="c7b6f5d3395af80b" providerId="LiveId" clId="{2F56E0F8-A616-4329-B605-312954594C00}" dt="2022-01-07T18:39:19.182" v="5671" actId="478"/>
          <ac:cxnSpMkLst>
            <pc:docMk/>
            <pc:sldMk cId="4129666702" sldId="266"/>
            <ac:cxnSpMk id="160" creationId="{E4A5CE34-0BE8-4C76-9893-D599B2AC14F5}"/>
          </ac:cxnSpMkLst>
        </pc:cxnChg>
        <pc:cxnChg chg="add mod">
          <ac:chgData name="NGUYEN Huynh Thanh Qui" userId="c7b6f5d3395af80b" providerId="LiveId" clId="{2F56E0F8-A616-4329-B605-312954594C00}" dt="2022-01-07T18:39:28.870" v="5676" actId="478"/>
          <ac:cxnSpMkLst>
            <pc:docMk/>
            <pc:sldMk cId="4129666702" sldId="266"/>
            <ac:cxnSpMk id="161" creationId="{F941EE55-24F2-4D4F-97B9-9717755AC4E7}"/>
          </ac:cxnSpMkLst>
        </pc:cxnChg>
        <pc:cxnChg chg="add mod">
          <ac:chgData name="NGUYEN Huynh Thanh Qui" userId="c7b6f5d3395af80b" providerId="LiveId" clId="{2F56E0F8-A616-4329-B605-312954594C00}" dt="2022-01-07T18:39:28.870" v="5676" actId="478"/>
          <ac:cxnSpMkLst>
            <pc:docMk/>
            <pc:sldMk cId="4129666702" sldId="266"/>
            <ac:cxnSpMk id="162" creationId="{3C271D40-251E-4968-A4F6-0F3D89EBBFF6}"/>
          </ac:cxnSpMkLst>
        </pc:cxnChg>
        <pc:cxnChg chg="add mod">
          <ac:chgData name="NGUYEN Huynh Thanh Qui" userId="c7b6f5d3395af80b" providerId="LiveId" clId="{2F56E0F8-A616-4329-B605-312954594C00}" dt="2022-01-07T20:09:49.477" v="6333" actId="164"/>
          <ac:cxnSpMkLst>
            <pc:docMk/>
            <pc:sldMk cId="4129666702" sldId="266"/>
            <ac:cxnSpMk id="163" creationId="{AD1031F1-FAD6-4BD8-979D-8AC344BC58E5}"/>
          </ac:cxnSpMkLst>
        </pc:cxnChg>
        <pc:cxnChg chg="add mod">
          <ac:chgData name="NGUYEN Huynh Thanh Qui" userId="c7b6f5d3395af80b" providerId="LiveId" clId="{2F56E0F8-A616-4329-B605-312954594C00}" dt="2022-01-07T18:39:28.870" v="5676" actId="478"/>
          <ac:cxnSpMkLst>
            <pc:docMk/>
            <pc:sldMk cId="4129666702" sldId="266"/>
            <ac:cxnSpMk id="164" creationId="{F98E2DCF-A6E9-4F93-B266-DCCE144F254F}"/>
          </ac:cxnSpMkLst>
        </pc:cxnChg>
        <pc:cxnChg chg="add del mod">
          <ac:chgData name="NGUYEN Huynh Thanh Qui" userId="c7b6f5d3395af80b" providerId="LiveId" clId="{2F56E0F8-A616-4329-B605-312954594C00}" dt="2022-01-07T18:36:35.546" v="5642" actId="478"/>
          <ac:cxnSpMkLst>
            <pc:docMk/>
            <pc:sldMk cId="4129666702" sldId="266"/>
            <ac:cxnSpMk id="165" creationId="{2AA1CB5D-FA94-437C-B5BC-68D5872915AA}"/>
          </ac:cxnSpMkLst>
        </pc:cxnChg>
        <pc:cxnChg chg="add mod">
          <ac:chgData name="NGUYEN Huynh Thanh Qui" userId="c7b6f5d3395af80b" providerId="LiveId" clId="{2F56E0F8-A616-4329-B605-312954594C00}" dt="2022-01-07T20:13:56.680" v="6403" actId="164"/>
          <ac:cxnSpMkLst>
            <pc:docMk/>
            <pc:sldMk cId="4129666702" sldId="266"/>
            <ac:cxnSpMk id="166" creationId="{3FDA96DB-7FA9-466E-BB79-7037072DB971}"/>
          </ac:cxnSpMkLst>
        </pc:cxnChg>
        <pc:cxnChg chg="add mod">
          <ac:chgData name="NGUYEN Huynh Thanh Qui" userId="c7b6f5d3395af80b" providerId="LiveId" clId="{2F56E0F8-A616-4329-B605-312954594C00}" dt="2022-01-07T20:13:56.680" v="6403" actId="164"/>
          <ac:cxnSpMkLst>
            <pc:docMk/>
            <pc:sldMk cId="4129666702" sldId="266"/>
            <ac:cxnSpMk id="167" creationId="{BDF433C8-B5CD-4A45-8722-EB6A30F55230}"/>
          </ac:cxnSpMkLst>
        </pc:cxnChg>
        <pc:cxnChg chg="add mod">
          <ac:chgData name="NGUYEN Huynh Thanh Qui" userId="c7b6f5d3395af80b" providerId="LiveId" clId="{2F56E0F8-A616-4329-B605-312954594C00}" dt="2022-01-07T20:13:56.680" v="6403" actId="164"/>
          <ac:cxnSpMkLst>
            <pc:docMk/>
            <pc:sldMk cId="4129666702" sldId="266"/>
            <ac:cxnSpMk id="230" creationId="{DEE64707-929B-4DD2-8883-2E53ABD78278}"/>
          </ac:cxnSpMkLst>
        </pc:cxnChg>
        <pc:cxnChg chg="add mod">
          <ac:chgData name="NGUYEN Huynh Thanh Qui" userId="c7b6f5d3395af80b" providerId="LiveId" clId="{2F56E0F8-A616-4329-B605-312954594C00}" dt="2022-01-07T20:13:56.680" v="6403" actId="164"/>
          <ac:cxnSpMkLst>
            <pc:docMk/>
            <pc:sldMk cId="4129666702" sldId="266"/>
            <ac:cxnSpMk id="233" creationId="{965D26AF-6E11-44A9-828E-8865D82C50B9}"/>
          </ac:cxnSpMkLst>
        </pc:cxnChg>
        <pc:cxnChg chg="add mod">
          <ac:chgData name="NGUYEN Huynh Thanh Qui" userId="c7b6f5d3395af80b" providerId="LiveId" clId="{2F56E0F8-A616-4329-B605-312954594C00}" dt="2022-01-07T20:13:56.680" v="6403" actId="164"/>
          <ac:cxnSpMkLst>
            <pc:docMk/>
            <pc:sldMk cId="4129666702" sldId="266"/>
            <ac:cxnSpMk id="236" creationId="{F09C54F7-D46B-43D3-A2EF-D5B91F0DB270}"/>
          </ac:cxnSpMkLst>
        </pc:cxnChg>
        <pc:cxnChg chg="add mod">
          <ac:chgData name="NGUYEN Huynh Thanh Qui" userId="c7b6f5d3395af80b" providerId="LiveId" clId="{2F56E0F8-A616-4329-B605-312954594C00}" dt="2022-01-07T20:13:56.680" v="6403" actId="164"/>
          <ac:cxnSpMkLst>
            <pc:docMk/>
            <pc:sldMk cId="4129666702" sldId="266"/>
            <ac:cxnSpMk id="254" creationId="{1FA722C8-06B2-4A9E-880F-03EC60874983}"/>
          </ac:cxnSpMkLst>
        </pc:cxnChg>
        <pc:cxnChg chg="add del mod">
          <ac:chgData name="NGUYEN Huynh Thanh Qui" userId="c7b6f5d3395af80b" providerId="LiveId" clId="{2F56E0F8-A616-4329-B605-312954594C00}" dt="2022-01-07T18:47:38.530" v="5770" actId="478"/>
          <ac:cxnSpMkLst>
            <pc:docMk/>
            <pc:sldMk cId="4129666702" sldId="266"/>
            <ac:cxnSpMk id="261" creationId="{3206FED8-DE52-4F59-B76F-20C6FAC662BE}"/>
          </ac:cxnSpMkLst>
        </pc:cxnChg>
        <pc:cxnChg chg="add del mod">
          <ac:chgData name="NGUYEN Huynh Thanh Qui" userId="c7b6f5d3395af80b" providerId="LiveId" clId="{2F56E0F8-A616-4329-B605-312954594C00}" dt="2022-01-07T19:43:10.719" v="6081" actId="478"/>
          <ac:cxnSpMkLst>
            <pc:docMk/>
            <pc:sldMk cId="4129666702" sldId="266"/>
            <ac:cxnSpMk id="269" creationId="{C837AD71-A881-4952-A8A9-628AA5112286}"/>
          </ac:cxnSpMkLst>
        </pc:cxnChg>
        <pc:cxnChg chg="add mod">
          <ac:chgData name="NGUYEN Huynh Thanh Qui" userId="c7b6f5d3395af80b" providerId="LiveId" clId="{2F56E0F8-A616-4329-B605-312954594C00}" dt="2022-01-07T20:13:56.680" v="6403" actId="164"/>
          <ac:cxnSpMkLst>
            <pc:docMk/>
            <pc:sldMk cId="4129666702" sldId="266"/>
            <ac:cxnSpMk id="272" creationId="{9A23ACBB-554A-4505-95F1-4FDFDEC69BC7}"/>
          </ac:cxnSpMkLst>
        </pc:cxnChg>
        <pc:cxnChg chg="add mod">
          <ac:chgData name="NGUYEN Huynh Thanh Qui" userId="c7b6f5d3395af80b" providerId="LiveId" clId="{2F56E0F8-A616-4329-B605-312954594C00}" dt="2022-01-07T20:13:56.680" v="6403" actId="164"/>
          <ac:cxnSpMkLst>
            <pc:docMk/>
            <pc:sldMk cId="4129666702" sldId="266"/>
            <ac:cxnSpMk id="284" creationId="{1D4247FE-7D4E-4B8F-87EA-4458EC568040}"/>
          </ac:cxnSpMkLst>
        </pc:cxnChg>
      </pc:sldChg>
      <pc:sldChg chg="addSp delSp modSp add mod">
        <pc:chgData name="NGUYEN Huynh Thanh Qui" userId="c7b6f5d3395af80b" providerId="LiveId" clId="{2F56E0F8-A616-4329-B605-312954594C00}" dt="2022-01-08T19:57:36.678" v="6891" actId="313"/>
        <pc:sldMkLst>
          <pc:docMk/>
          <pc:sldMk cId="2336696095" sldId="267"/>
        </pc:sldMkLst>
        <pc:spChg chg="add del mod">
          <ac:chgData name="NGUYEN Huynh Thanh Qui" userId="c7b6f5d3395af80b" providerId="LiveId" clId="{2F56E0F8-A616-4329-B605-312954594C00}" dt="2022-01-07T04:26:11.786" v="552" actId="478"/>
          <ac:spMkLst>
            <pc:docMk/>
            <pc:sldMk cId="2336696095" sldId="267"/>
            <ac:spMk id="7" creationId="{A89FCCB7-041D-4E1D-945E-E96691FD63CC}"/>
          </ac:spMkLst>
        </pc:spChg>
        <pc:spChg chg="add mod">
          <ac:chgData name="NGUYEN Huynh Thanh Qui" userId="c7b6f5d3395af80b" providerId="LiveId" clId="{2F56E0F8-A616-4329-B605-312954594C00}" dt="2022-01-08T19:57:36.678" v="6891" actId="313"/>
          <ac:spMkLst>
            <pc:docMk/>
            <pc:sldMk cId="2336696095" sldId="267"/>
            <ac:spMk id="31" creationId="{0B4BA107-5E15-41EE-96F0-D4AD6104E1F2}"/>
          </ac:spMkLst>
        </pc:spChg>
        <pc:spChg chg="mod">
          <ac:chgData name="NGUYEN Huynh Thanh Qui" userId="c7b6f5d3395af80b" providerId="LiveId" clId="{2F56E0F8-A616-4329-B605-312954594C00}" dt="2022-01-07T14:30:24.364" v="1442" actId="1038"/>
          <ac:spMkLst>
            <pc:docMk/>
            <pc:sldMk cId="2336696095" sldId="267"/>
            <ac:spMk id="36" creationId="{5A6A3B72-EFB7-4186-8F6D-D70602EC50E3}"/>
          </ac:spMkLst>
        </pc:spChg>
        <pc:spChg chg="mod ord">
          <ac:chgData name="NGUYEN Huynh Thanh Qui" userId="c7b6f5d3395af80b" providerId="LiveId" clId="{2F56E0F8-A616-4329-B605-312954594C00}" dt="2022-01-07T20:04:40.021" v="6250" actId="20577"/>
          <ac:spMkLst>
            <pc:docMk/>
            <pc:sldMk cId="2336696095" sldId="267"/>
            <ac:spMk id="38" creationId="{84CCCDE5-4179-4CCD-8460-652DF82269F6}"/>
          </ac:spMkLst>
        </pc:spChg>
        <pc:spChg chg="mod">
          <ac:chgData name="NGUYEN Huynh Thanh Qui" userId="c7b6f5d3395af80b" providerId="LiveId" clId="{2F56E0F8-A616-4329-B605-312954594C00}" dt="2022-01-07T14:30:24.364" v="1442" actId="1038"/>
          <ac:spMkLst>
            <pc:docMk/>
            <pc:sldMk cId="2336696095" sldId="267"/>
            <ac:spMk id="40" creationId="{599FAF82-1931-4E8D-84C0-16C5D53BC5D3}"/>
          </ac:spMkLst>
        </pc:spChg>
        <pc:spChg chg="mod">
          <ac:chgData name="NGUYEN Huynh Thanh Qui" userId="c7b6f5d3395af80b" providerId="LiveId" clId="{2F56E0F8-A616-4329-B605-312954594C00}" dt="2022-01-07T14:30:24.364" v="1442" actId="1038"/>
          <ac:spMkLst>
            <pc:docMk/>
            <pc:sldMk cId="2336696095" sldId="267"/>
            <ac:spMk id="42" creationId="{1756C5C5-AC4B-4300-A674-4E3248584ADA}"/>
          </ac:spMkLst>
        </pc:spChg>
        <pc:spChg chg="mod">
          <ac:chgData name="NGUYEN Huynh Thanh Qui" userId="c7b6f5d3395af80b" providerId="LiveId" clId="{2F56E0F8-A616-4329-B605-312954594C00}" dt="2022-01-07T14:30:24.364" v="1442" actId="1038"/>
          <ac:spMkLst>
            <pc:docMk/>
            <pc:sldMk cId="2336696095" sldId="267"/>
            <ac:spMk id="43" creationId="{288EE6B3-7B85-4933-BDF3-7C6E39334DCE}"/>
          </ac:spMkLst>
        </pc:spChg>
        <pc:spChg chg="mod">
          <ac:chgData name="NGUYEN Huynh Thanh Qui" userId="c7b6f5d3395af80b" providerId="LiveId" clId="{2F56E0F8-A616-4329-B605-312954594C00}" dt="2022-01-07T04:47:02.737" v="769" actId="478"/>
          <ac:spMkLst>
            <pc:docMk/>
            <pc:sldMk cId="2336696095" sldId="267"/>
            <ac:spMk id="69" creationId="{9A06237D-410A-4ABB-940A-DBA376981FB8}"/>
          </ac:spMkLst>
        </pc:spChg>
        <pc:spChg chg="add del mod">
          <ac:chgData name="NGUYEN Huynh Thanh Qui" userId="c7b6f5d3395af80b" providerId="LiveId" clId="{2F56E0F8-A616-4329-B605-312954594C00}" dt="2022-01-07T20:04:57.133" v="6252" actId="20577"/>
          <ac:spMkLst>
            <pc:docMk/>
            <pc:sldMk cId="2336696095" sldId="267"/>
            <ac:spMk id="71" creationId="{245C0963-D7FA-4A26-B595-994015258AD2}"/>
          </ac:spMkLst>
        </pc:spChg>
        <pc:spChg chg="mod">
          <ac:chgData name="NGUYEN Huynh Thanh Qui" userId="c7b6f5d3395af80b" providerId="LiveId" clId="{2F56E0F8-A616-4329-B605-312954594C00}" dt="2022-01-07T04:22:40.987" v="473" actId="1076"/>
          <ac:spMkLst>
            <pc:docMk/>
            <pc:sldMk cId="2336696095" sldId="267"/>
            <ac:spMk id="73" creationId="{EB0D3BA2-B43F-482A-8413-36C39E771401}"/>
          </ac:spMkLst>
        </pc:spChg>
        <pc:spChg chg="del mod">
          <ac:chgData name="NGUYEN Huynh Thanh Qui" userId="c7b6f5d3395af80b" providerId="LiveId" clId="{2F56E0F8-A616-4329-B605-312954594C00}" dt="2022-01-07T04:46:50.523" v="765" actId="478"/>
          <ac:spMkLst>
            <pc:docMk/>
            <pc:sldMk cId="2336696095" sldId="267"/>
            <ac:spMk id="74" creationId="{51ACC686-1F69-4E6A-99D6-83A07C0D2428}"/>
          </ac:spMkLst>
        </pc:spChg>
        <pc:spChg chg="mod">
          <ac:chgData name="NGUYEN Huynh Thanh Qui" userId="c7b6f5d3395af80b" providerId="LiveId" clId="{2F56E0F8-A616-4329-B605-312954594C00}" dt="2022-01-07T04:22:40.987" v="473" actId="1076"/>
          <ac:spMkLst>
            <pc:docMk/>
            <pc:sldMk cId="2336696095" sldId="267"/>
            <ac:spMk id="75" creationId="{527B1B3A-4567-4AE9-A7C9-FA9D5A1F3929}"/>
          </ac:spMkLst>
        </pc:spChg>
        <pc:spChg chg="del mod">
          <ac:chgData name="NGUYEN Huynh Thanh Qui" userId="c7b6f5d3395af80b" providerId="LiveId" clId="{2F56E0F8-A616-4329-B605-312954594C00}" dt="2022-01-07T04:47:00.430" v="768" actId="478"/>
          <ac:spMkLst>
            <pc:docMk/>
            <pc:sldMk cId="2336696095" sldId="267"/>
            <ac:spMk id="77" creationId="{209D2634-8CB1-4EB6-8AE7-52BC882DF2FB}"/>
          </ac:spMkLst>
        </pc:spChg>
        <pc:spChg chg="del mod">
          <ac:chgData name="NGUYEN Huynh Thanh Qui" userId="c7b6f5d3395af80b" providerId="LiveId" clId="{2F56E0F8-A616-4329-B605-312954594C00}" dt="2022-01-07T04:47:02.737" v="769" actId="478"/>
          <ac:spMkLst>
            <pc:docMk/>
            <pc:sldMk cId="2336696095" sldId="267"/>
            <ac:spMk id="87" creationId="{B05EB67F-5744-45FB-BD34-A54361F213D0}"/>
          </ac:spMkLst>
        </pc:spChg>
        <pc:spChg chg="mod">
          <ac:chgData name="NGUYEN Huynh Thanh Qui" userId="c7b6f5d3395af80b" providerId="LiveId" clId="{2F56E0F8-A616-4329-B605-312954594C00}" dt="2022-01-07T04:22:40.987" v="473" actId="1076"/>
          <ac:spMkLst>
            <pc:docMk/>
            <pc:sldMk cId="2336696095" sldId="267"/>
            <ac:spMk id="122" creationId="{922831E1-31DF-4125-9BCB-8937CAE543E1}"/>
          </ac:spMkLst>
        </pc:spChg>
        <pc:spChg chg="mod">
          <ac:chgData name="NGUYEN Huynh Thanh Qui" userId="c7b6f5d3395af80b" providerId="LiveId" clId="{2F56E0F8-A616-4329-B605-312954594C00}" dt="2022-01-07T04:22:40.987" v="473" actId="1076"/>
          <ac:spMkLst>
            <pc:docMk/>
            <pc:sldMk cId="2336696095" sldId="267"/>
            <ac:spMk id="124" creationId="{CC6C2715-550E-40A0-AB0F-10386CBA9367}"/>
          </ac:spMkLst>
        </pc:spChg>
        <pc:spChg chg="mod">
          <ac:chgData name="NGUYEN Huynh Thanh Qui" userId="c7b6f5d3395af80b" providerId="LiveId" clId="{2F56E0F8-A616-4329-B605-312954594C00}" dt="2022-01-07T04:22:40.987" v="473" actId="1076"/>
          <ac:spMkLst>
            <pc:docMk/>
            <pc:sldMk cId="2336696095" sldId="267"/>
            <ac:spMk id="125" creationId="{F7218EF6-60ED-4D4C-9831-CF6B6BB7D9AA}"/>
          </ac:spMkLst>
        </pc:spChg>
        <pc:spChg chg="del">
          <ac:chgData name="NGUYEN Huynh Thanh Qui" userId="c7b6f5d3395af80b" providerId="LiveId" clId="{2F56E0F8-A616-4329-B605-312954594C00}" dt="2022-01-07T04:26:06.705" v="550" actId="478"/>
          <ac:spMkLst>
            <pc:docMk/>
            <pc:sldMk cId="2336696095" sldId="267"/>
            <ac:spMk id="128" creationId="{212B4947-E6CD-467B-AF72-9BC942B53E3E}"/>
          </ac:spMkLst>
        </pc:spChg>
        <pc:grpChg chg="mod">
          <ac:chgData name="NGUYEN Huynh Thanh Qui" userId="c7b6f5d3395af80b" providerId="LiveId" clId="{2F56E0F8-A616-4329-B605-312954594C00}" dt="2022-01-07T04:22:40.987" v="473" actId="1076"/>
          <ac:grpSpMkLst>
            <pc:docMk/>
            <pc:sldMk cId="2336696095" sldId="267"/>
            <ac:grpSpMk id="2" creationId="{39682B40-8405-47C9-9D4F-497716276284}"/>
          </ac:grpSpMkLst>
        </pc:grpChg>
        <pc:grpChg chg="mod">
          <ac:chgData name="NGUYEN Huynh Thanh Qui" userId="c7b6f5d3395af80b" providerId="LiveId" clId="{2F56E0F8-A616-4329-B605-312954594C00}" dt="2022-01-07T04:22:40.987" v="473" actId="1076"/>
          <ac:grpSpMkLst>
            <pc:docMk/>
            <pc:sldMk cId="2336696095" sldId="267"/>
            <ac:grpSpMk id="3" creationId="{D0B38144-A40F-4347-9040-AAC18E8A1E98}"/>
          </ac:grpSpMkLst>
        </pc:grpChg>
        <pc:grpChg chg="del mod topLvl">
          <ac:chgData name="NGUYEN Huynh Thanh Qui" userId="c7b6f5d3395af80b" providerId="LiveId" clId="{2F56E0F8-A616-4329-B605-312954594C00}" dt="2022-01-07T04:32:32.138" v="617" actId="21"/>
          <ac:grpSpMkLst>
            <pc:docMk/>
            <pc:sldMk cId="2336696095" sldId="267"/>
            <ac:grpSpMk id="5" creationId="{CEE1E99A-D929-49DB-B511-ABC99D4603A2}"/>
          </ac:grpSpMkLst>
        </pc:grpChg>
        <pc:grpChg chg="del mod">
          <ac:chgData name="NGUYEN Huynh Thanh Qui" userId="c7b6f5d3395af80b" providerId="LiveId" clId="{2F56E0F8-A616-4329-B605-312954594C00}" dt="2022-01-07T04:22:10.998" v="469" actId="478"/>
          <ac:grpSpMkLst>
            <pc:docMk/>
            <pc:sldMk cId="2336696095" sldId="267"/>
            <ac:grpSpMk id="10" creationId="{B9C26476-22BF-48F4-A9DE-7C3B6F92A9C1}"/>
          </ac:grpSpMkLst>
        </pc:grpChg>
        <pc:grpChg chg="add del">
          <ac:chgData name="NGUYEN Huynh Thanh Qui" userId="c7b6f5d3395af80b" providerId="LiveId" clId="{2F56E0F8-A616-4329-B605-312954594C00}" dt="2022-01-07T04:21:52.355" v="465" actId="478"/>
          <ac:grpSpMkLst>
            <pc:docMk/>
            <pc:sldMk cId="2336696095" sldId="267"/>
            <ac:grpSpMk id="11" creationId="{574CE209-8F21-4C79-9457-AA8AC76C068E}"/>
          </ac:grpSpMkLst>
        </pc:grpChg>
        <pc:grpChg chg="add mod">
          <ac:chgData name="NGUYEN Huynh Thanh Qui" userId="c7b6f5d3395af80b" providerId="LiveId" clId="{2F56E0F8-A616-4329-B605-312954594C00}" dt="2022-01-07T14:30:24.364" v="1442" actId="1038"/>
          <ac:grpSpMkLst>
            <pc:docMk/>
            <pc:sldMk cId="2336696095" sldId="267"/>
            <ac:grpSpMk id="35" creationId="{3D3EB026-E395-455B-95AD-6A2F536D6308}"/>
          </ac:grpSpMkLst>
        </pc:grpChg>
        <pc:grpChg chg="mod">
          <ac:chgData name="NGUYEN Huynh Thanh Qui" userId="c7b6f5d3395af80b" providerId="LiveId" clId="{2F56E0F8-A616-4329-B605-312954594C00}" dt="2022-01-07T14:30:24.364" v="1442" actId="1038"/>
          <ac:grpSpMkLst>
            <pc:docMk/>
            <pc:sldMk cId="2336696095" sldId="267"/>
            <ac:grpSpMk id="37" creationId="{B216EFF6-2FAA-4139-9449-DABF7A5D5308}"/>
          </ac:grpSpMkLst>
        </pc:grpChg>
        <pc:grpChg chg="mod">
          <ac:chgData name="NGUYEN Huynh Thanh Qui" userId="c7b6f5d3395af80b" providerId="LiveId" clId="{2F56E0F8-A616-4329-B605-312954594C00}" dt="2022-01-07T14:30:24.364" v="1442" actId="1038"/>
          <ac:grpSpMkLst>
            <pc:docMk/>
            <pc:sldMk cId="2336696095" sldId="267"/>
            <ac:grpSpMk id="39" creationId="{2BD9A865-D43B-473E-A627-6E461FEBC9F8}"/>
          </ac:grpSpMkLst>
        </pc:grpChg>
        <pc:grpChg chg="mod">
          <ac:chgData name="NGUYEN Huynh Thanh Qui" userId="c7b6f5d3395af80b" providerId="LiveId" clId="{2F56E0F8-A616-4329-B605-312954594C00}" dt="2022-01-07T14:30:24.364" v="1442" actId="1038"/>
          <ac:grpSpMkLst>
            <pc:docMk/>
            <pc:sldMk cId="2336696095" sldId="267"/>
            <ac:grpSpMk id="41" creationId="{DE04654C-B875-4F39-986E-2A0C4F9BD869}"/>
          </ac:grpSpMkLst>
        </pc:grpChg>
        <pc:grpChg chg="mod topLvl">
          <ac:chgData name="NGUYEN Huynh Thanh Qui" userId="c7b6f5d3395af80b" providerId="LiveId" clId="{2F56E0F8-A616-4329-B605-312954594C00}" dt="2022-01-07T04:47:02.737" v="769" actId="478"/>
          <ac:grpSpMkLst>
            <pc:docMk/>
            <pc:sldMk cId="2336696095" sldId="267"/>
            <ac:grpSpMk id="68" creationId="{521F6FE4-CEB7-460B-BDB7-B06013726230}"/>
          </ac:grpSpMkLst>
        </pc:grpChg>
        <pc:grpChg chg="add del mod">
          <ac:chgData name="NGUYEN Huynh Thanh Qui" userId="c7b6f5d3395af80b" providerId="LiveId" clId="{2F56E0F8-A616-4329-B605-312954594C00}" dt="2022-01-07T04:47:02.737" v="769" actId="478"/>
          <ac:grpSpMkLst>
            <pc:docMk/>
            <pc:sldMk cId="2336696095" sldId="267"/>
            <ac:grpSpMk id="70" creationId="{0711D7D6-2771-42BF-A107-83E0410C13AB}"/>
          </ac:grpSpMkLst>
        </pc:grpChg>
        <pc:grpChg chg="del mod">
          <ac:chgData name="NGUYEN Huynh Thanh Qui" userId="c7b6f5d3395af80b" providerId="LiveId" clId="{2F56E0F8-A616-4329-B605-312954594C00}" dt="2022-01-07T04:46:50.523" v="765" actId="478"/>
          <ac:grpSpMkLst>
            <pc:docMk/>
            <pc:sldMk cId="2336696095" sldId="267"/>
            <ac:grpSpMk id="72" creationId="{4E619F60-2C53-4419-8C60-CDEC4E153263}"/>
          </ac:grpSpMkLst>
        </pc:grpChg>
        <pc:grpChg chg="del mod">
          <ac:chgData name="NGUYEN Huynh Thanh Qui" userId="c7b6f5d3395af80b" providerId="LiveId" clId="{2F56E0F8-A616-4329-B605-312954594C00}" dt="2022-01-07T04:47:00.430" v="768" actId="478"/>
          <ac:grpSpMkLst>
            <pc:docMk/>
            <pc:sldMk cId="2336696095" sldId="267"/>
            <ac:grpSpMk id="76" creationId="{38193CF2-BFF9-42EE-8243-992C9EE1BC22}"/>
          </ac:grpSpMkLst>
        </pc:grpChg>
        <pc:grpChg chg="mod">
          <ac:chgData name="NGUYEN Huynh Thanh Qui" userId="c7b6f5d3395af80b" providerId="LiveId" clId="{2F56E0F8-A616-4329-B605-312954594C00}" dt="2022-01-07T04:22:40.987" v="473" actId="1076"/>
          <ac:grpSpMkLst>
            <pc:docMk/>
            <pc:sldMk cId="2336696095" sldId="267"/>
            <ac:grpSpMk id="123" creationId="{08F666DF-6069-4309-98CB-67441794E384}"/>
          </ac:grpSpMkLst>
        </pc:grpChg>
        <pc:graphicFrameChg chg="del mod modGraphic">
          <ac:chgData name="NGUYEN Huynh Thanh Qui" userId="c7b6f5d3395af80b" providerId="LiveId" clId="{2F56E0F8-A616-4329-B605-312954594C00}" dt="2022-01-07T04:29:26.626" v="590" actId="478"/>
          <ac:graphicFrameMkLst>
            <pc:docMk/>
            <pc:sldMk cId="2336696095" sldId="267"/>
            <ac:graphicFrameMk id="6" creationId="{407A87D0-E679-4BAD-8FFE-2B9D7225567F}"/>
          </ac:graphicFrameMkLst>
        </pc:graphicFrameChg>
        <pc:graphicFrameChg chg="add del mod modGraphic">
          <ac:chgData name="NGUYEN Huynh Thanh Qui" userId="c7b6f5d3395af80b" providerId="LiveId" clId="{2F56E0F8-A616-4329-B605-312954594C00}" dt="2022-01-07T04:32:32.138" v="617" actId="21"/>
          <ac:graphicFrameMkLst>
            <pc:docMk/>
            <pc:sldMk cId="2336696095" sldId="267"/>
            <ac:graphicFrameMk id="8" creationId="{767BD339-11F0-453A-9DAB-D61CBC2D9139}"/>
          </ac:graphicFrameMkLst>
        </pc:graphicFrameChg>
        <pc:graphicFrameChg chg="mod modGraphic">
          <ac:chgData name="NGUYEN Huynh Thanh Qui" userId="c7b6f5d3395af80b" providerId="LiveId" clId="{2F56E0F8-A616-4329-B605-312954594C00}" dt="2022-01-07T04:49:14.115" v="835"/>
          <ac:graphicFrameMkLst>
            <pc:docMk/>
            <pc:sldMk cId="2336696095" sldId="267"/>
            <ac:graphicFrameMk id="9" creationId="{3296FD38-9794-4D79-BCA2-A2C9A271E36E}"/>
          </ac:graphicFrameMkLst>
        </pc:graphicFrameChg>
        <pc:graphicFrameChg chg="add del mod">
          <ac:chgData name="NGUYEN Huynh Thanh Qui" userId="c7b6f5d3395af80b" providerId="LiveId" clId="{2F56E0F8-A616-4329-B605-312954594C00}" dt="2022-01-07T04:31:39.666" v="609" actId="21"/>
          <ac:graphicFrameMkLst>
            <pc:docMk/>
            <pc:sldMk cId="2336696095" sldId="267"/>
            <ac:graphicFrameMk id="28" creationId="{9F25E33F-22FE-404C-A010-3D40218FF4F0}"/>
          </ac:graphicFrameMkLst>
        </pc:graphicFrameChg>
        <pc:graphicFrameChg chg="add mod">
          <ac:chgData name="NGUYEN Huynh Thanh Qui" userId="c7b6f5d3395af80b" providerId="LiveId" clId="{2F56E0F8-A616-4329-B605-312954594C00}" dt="2022-01-07T20:05:25.738" v="6254"/>
          <ac:graphicFrameMkLst>
            <pc:docMk/>
            <pc:sldMk cId="2336696095" sldId="267"/>
            <ac:graphicFrameMk id="33" creationId="{CB386D80-0191-4CEE-9ADD-7931477D6852}"/>
          </ac:graphicFrameMkLst>
        </pc:graphicFrameChg>
        <pc:graphicFrameChg chg="add del mod">
          <ac:chgData name="NGUYEN Huynh Thanh Qui" userId="c7b6f5d3395af80b" providerId="LiveId" clId="{2F56E0F8-A616-4329-B605-312954594C00}" dt="2022-01-07T04:32:32.138" v="617" actId="21"/>
          <ac:graphicFrameMkLst>
            <pc:docMk/>
            <pc:sldMk cId="2336696095" sldId="267"/>
            <ac:graphicFrameMk id="34" creationId="{E243F153-8E8E-4646-9FE2-EC0F1A4F0AC5}"/>
          </ac:graphicFrameMkLst>
        </pc:graphicFrameChg>
        <pc:graphicFrameChg chg="add mod">
          <ac:chgData name="NGUYEN Huynh Thanh Qui" userId="c7b6f5d3395af80b" providerId="LiveId" clId="{2F56E0F8-A616-4329-B605-312954594C00}" dt="2022-01-07T20:04:29.367" v="6248" actId="1076"/>
          <ac:graphicFrameMkLst>
            <pc:docMk/>
            <pc:sldMk cId="2336696095" sldId="267"/>
            <ac:graphicFrameMk id="44" creationId="{D5D2A749-BE1E-4BDA-818B-C91B804B52E7}"/>
          </ac:graphicFrameMkLst>
        </pc:graphicFrameChg>
        <pc:graphicFrameChg chg="add mod modGraphic">
          <ac:chgData name="NGUYEN Huynh Thanh Qui" userId="c7b6f5d3395af80b" providerId="LiveId" clId="{2F56E0F8-A616-4329-B605-312954594C00}" dt="2022-01-07T14:30:38.452" v="1457" actId="1038"/>
          <ac:graphicFrameMkLst>
            <pc:docMk/>
            <pc:sldMk cId="2336696095" sldId="267"/>
            <ac:graphicFrameMk id="45" creationId="{2A5C1E0D-CDB9-4DD8-874F-DEFD16194561}"/>
          </ac:graphicFrameMkLst>
        </pc:graphicFrameChg>
        <pc:graphicFrameChg chg="del topLvl">
          <ac:chgData name="NGUYEN Huynh Thanh Qui" userId="c7b6f5d3395af80b" providerId="LiveId" clId="{2F56E0F8-A616-4329-B605-312954594C00}" dt="2022-01-07T04:21:52.355" v="465" actId="478"/>
          <ac:graphicFrameMkLst>
            <pc:docMk/>
            <pc:sldMk cId="2336696095" sldId="267"/>
            <ac:graphicFrameMk id="65" creationId="{68AD581E-65B0-4DD4-89C1-17857F580DF3}"/>
          </ac:graphicFrameMkLst>
        </pc:graphicFrameChg>
        <pc:graphicFrameChg chg="del mod topLvl">
          <ac:chgData name="NGUYEN Huynh Thanh Qui" userId="c7b6f5d3395af80b" providerId="LiveId" clId="{2F56E0F8-A616-4329-B605-312954594C00}" dt="2022-01-07T04:22:10.998" v="469" actId="478"/>
          <ac:graphicFrameMkLst>
            <pc:docMk/>
            <pc:sldMk cId="2336696095" sldId="267"/>
            <ac:graphicFrameMk id="67" creationId="{AE7108BF-1455-432A-88E6-4541F2C1ECC9}"/>
          </ac:graphicFrameMkLst>
        </pc:graphicFrameChg>
        <pc:picChg chg="add mod">
          <ac:chgData name="NGUYEN Huynh Thanh Qui" userId="c7b6f5d3395af80b" providerId="LiveId" clId="{2F56E0F8-A616-4329-B605-312954594C00}" dt="2022-01-07T15:31:50.083" v="2624"/>
          <ac:picMkLst>
            <pc:docMk/>
            <pc:sldMk cId="2336696095" sldId="267"/>
            <ac:picMk id="20" creationId="{818035BF-4431-4DB4-9FB2-2EFB51BF202D}"/>
          </ac:picMkLst>
        </pc:picChg>
      </pc:sldChg>
      <pc:sldChg chg="addSp delSp modSp add mod">
        <pc:chgData name="NGUYEN Huynh Thanh Qui" userId="c7b6f5d3395af80b" providerId="LiveId" clId="{2F56E0F8-A616-4329-B605-312954594C00}" dt="2022-01-07T20:10:46.193" v="6354" actId="20577"/>
        <pc:sldMkLst>
          <pc:docMk/>
          <pc:sldMk cId="3451228946" sldId="268"/>
        </pc:sldMkLst>
        <pc:spChg chg="add del mod">
          <ac:chgData name="NGUYEN Huynh Thanh Qui" userId="c7b6f5d3395af80b" providerId="LiveId" clId="{2F56E0F8-A616-4329-B605-312954594C00}" dt="2022-01-07T19:58:41.363" v="6166" actId="478"/>
          <ac:spMkLst>
            <pc:docMk/>
            <pc:sldMk cId="3451228946" sldId="268"/>
            <ac:spMk id="2" creationId="{F58DF54E-12E0-447B-B4CE-8AC4D3B98A9C}"/>
          </ac:spMkLst>
        </pc:spChg>
        <pc:spChg chg="mod">
          <ac:chgData name="NGUYEN Huynh Thanh Qui" userId="c7b6f5d3395af80b" providerId="LiveId" clId="{2F56E0F8-A616-4329-B605-312954594C00}" dt="2022-01-07T20:00:48.284" v="6204"/>
          <ac:spMkLst>
            <pc:docMk/>
            <pc:sldMk cId="3451228946" sldId="268"/>
            <ac:spMk id="9" creationId="{F48172E0-E74B-495B-B85A-71FBCF3BC210}"/>
          </ac:spMkLst>
        </pc:spChg>
        <pc:spChg chg="mod">
          <ac:chgData name="NGUYEN Huynh Thanh Qui" userId="c7b6f5d3395af80b" providerId="LiveId" clId="{2F56E0F8-A616-4329-B605-312954594C00}" dt="2022-01-07T20:00:48.284" v="6204"/>
          <ac:spMkLst>
            <pc:docMk/>
            <pc:sldMk cId="3451228946" sldId="268"/>
            <ac:spMk id="10" creationId="{3B5CC73E-CC15-4E22-8D5F-295398C33110}"/>
          </ac:spMkLst>
        </pc:spChg>
        <pc:spChg chg="mod">
          <ac:chgData name="NGUYEN Huynh Thanh Qui" userId="c7b6f5d3395af80b" providerId="LiveId" clId="{2F56E0F8-A616-4329-B605-312954594C00}" dt="2022-01-07T20:00:48.284" v="6204"/>
          <ac:spMkLst>
            <pc:docMk/>
            <pc:sldMk cId="3451228946" sldId="268"/>
            <ac:spMk id="11" creationId="{D791603C-D464-426C-BAB0-2D37C8BD71BB}"/>
          </ac:spMkLst>
        </pc:spChg>
        <pc:spChg chg="mod">
          <ac:chgData name="NGUYEN Huynh Thanh Qui" userId="c7b6f5d3395af80b" providerId="LiveId" clId="{2F56E0F8-A616-4329-B605-312954594C00}" dt="2022-01-07T20:00:48.284" v="6204"/>
          <ac:spMkLst>
            <pc:docMk/>
            <pc:sldMk cId="3451228946" sldId="268"/>
            <ac:spMk id="12" creationId="{A84608BD-0007-492D-BC81-A1902E2A102A}"/>
          </ac:spMkLst>
        </pc:spChg>
        <pc:spChg chg="mod">
          <ac:chgData name="NGUYEN Huynh Thanh Qui" userId="c7b6f5d3395af80b" providerId="LiveId" clId="{2F56E0F8-A616-4329-B605-312954594C00}" dt="2022-01-07T20:00:48.284" v="6204"/>
          <ac:spMkLst>
            <pc:docMk/>
            <pc:sldMk cId="3451228946" sldId="268"/>
            <ac:spMk id="13" creationId="{C6408E81-0862-4B45-88F5-3D21B6BC85F9}"/>
          </ac:spMkLst>
        </pc:spChg>
        <pc:spChg chg="mod">
          <ac:chgData name="NGUYEN Huynh Thanh Qui" userId="c7b6f5d3395af80b" providerId="LiveId" clId="{2F56E0F8-A616-4329-B605-312954594C00}" dt="2022-01-07T20:00:48.284" v="6204"/>
          <ac:spMkLst>
            <pc:docMk/>
            <pc:sldMk cId="3451228946" sldId="268"/>
            <ac:spMk id="14" creationId="{D1DE4A3A-F7AF-45E1-ABBD-26B029EDE28A}"/>
          </ac:spMkLst>
        </pc:spChg>
        <pc:spChg chg="mod">
          <ac:chgData name="NGUYEN Huynh Thanh Qui" userId="c7b6f5d3395af80b" providerId="LiveId" clId="{2F56E0F8-A616-4329-B605-312954594C00}" dt="2022-01-07T20:00:48.284" v="6204"/>
          <ac:spMkLst>
            <pc:docMk/>
            <pc:sldMk cId="3451228946" sldId="268"/>
            <ac:spMk id="15" creationId="{823D5B9F-6518-4BF1-BD64-A18CE3EF9467}"/>
          </ac:spMkLst>
        </pc:spChg>
        <pc:spChg chg="mod">
          <ac:chgData name="NGUYEN Huynh Thanh Qui" userId="c7b6f5d3395af80b" providerId="LiveId" clId="{2F56E0F8-A616-4329-B605-312954594C00}" dt="2022-01-07T20:00:48.284" v="6204"/>
          <ac:spMkLst>
            <pc:docMk/>
            <pc:sldMk cId="3451228946" sldId="268"/>
            <ac:spMk id="21" creationId="{434A15BF-9819-4B24-90A8-A972D4175866}"/>
          </ac:spMkLst>
        </pc:spChg>
        <pc:spChg chg="add del mod">
          <ac:chgData name="NGUYEN Huynh Thanh Qui" userId="c7b6f5d3395af80b" providerId="LiveId" clId="{2F56E0F8-A616-4329-B605-312954594C00}" dt="2022-01-07T20:10:04.731" v="6337" actId="478"/>
          <ac:spMkLst>
            <pc:docMk/>
            <pc:sldMk cId="3451228946" sldId="268"/>
            <ac:spMk id="23" creationId="{EAE9A135-26F7-4449-B7D2-BA8A9AB449F8}"/>
          </ac:spMkLst>
        </pc:spChg>
        <pc:spChg chg="mod">
          <ac:chgData name="NGUYEN Huynh Thanh Qui" userId="c7b6f5d3395af80b" providerId="LiveId" clId="{2F56E0F8-A616-4329-B605-312954594C00}" dt="2022-01-07T20:10:46.193" v="6354" actId="20577"/>
          <ac:spMkLst>
            <pc:docMk/>
            <pc:sldMk cId="3451228946" sldId="268"/>
            <ac:spMk id="26" creationId="{7C7A6FD3-0480-42E4-8CEF-51CABA976215}"/>
          </ac:spMkLst>
        </pc:spChg>
        <pc:spChg chg="mod">
          <ac:chgData name="NGUYEN Huynh Thanh Qui" userId="c7b6f5d3395af80b" providerId="LiveId" clId="{2F56E0F8-A616-4329-B605-312954594C00}" dt="2022-01-07T20:10:05.132" v="6338"/>
          <ac:spMkLst>
            <pc:docMk/>
            <pc:sldMk cId="3451228946" sldId="268"/>
            <ac:spMk id="30" creationId="{C8B5160D-67AE-474C-ACE0-8EB028818111}"/>
          </ac:spMkLst>
        </pc:spChg>
        <pc:spChg chg="mod">
          <ac:chgData name="NGUYEN Huynh Thanh Qui" userId="c7b6f5d3395af80b" providerId="LiveId" clId="{2F56E0F8-A616-4329-B605-312954594C00}" dt="2022-01-07T20:10:05.132" v="6338"/>
          <ac:spMkLst>
            <pc:docMk/>
            <pc:sldMk cId="3451228946" sldId="268"/>
            <ac:spMk id="31" creationId="{B253F47E-3356-46F2-A9FD-2F42AC0507DA}"/>
          </ac:spMkLst>
        </pc:spChg>
        <pc:spChg chg="mod">
          <ac:chgData name="NGUYEN Huynh Thanh Qui" userId="c7b6f5d3395af80b" providerId="LiveId" clId="{2F56E0F8-A616-4329-B605-312954594C00}" dt="2022-01-07T20:10:05.132" v="6338"/>
          <ac:spMkLst>
            <pc:docMk/>
            <pc:sldMk cId="3451228946" sldId="268"/>
            <ac:spMk id="32" creationId="{8817381C-F91F-4489-A318-B2AB1E3F75BD}"/>
          </ac:spMkLst>
        </pc:spChg>
        <pc:spChg chg="mod">
          <ac:chgData name="NGUYEN Huynh Thanh Qui" userId="c7b6f5d3395af80b" providerId="LiveId" clId="{2F56E0F8-A616-4329-B605-312954594C00}" dt="2022-01-07T20:10:05.132" v="6338"/>
          <ac:spMkLst>
            <pc:docMk/>
            <pc:sldMk cId="3451228946" sldId="268"/>
            <ac:spMk id="33" creationId="{173EE36E-3307-44E4-81B5-51B61E9A8FBF}"/>
          </ac:spMkLst>
        </pc:spChg>
        <pc:spChg chg="mod">
          <ac:chgData name="NGUYEN Huynh Thanh Qui" userId="c7b6f5d3395af80b" providerId="LiveId" clId="{2F56E0F8-A616-4329-B605-312954594C00}" dt="2022-01-07T20:10:35.740" v="6348" actId="20577"/>
          <ac:spMkLst>
            <pc:docMk/>
            <pc:sldMk cId="3451228946" sldId="268"/>
            <ac:spMk id="34" creationId="{DB803AE1-0F91-4C0A-A148-16BC6AA4DAFA}"/>
          </ac:spMkLst>
        </pc:spChg>
        <pc:spChg chg="mod">
          <ac:chgData name="NGUYEN Huynh Thanh Qui" userId="c7b6f5d3395af80b" providerId="LiveId" clId="{2F56E0F8-A616-4329-B605-312954594C00}" dt="2022-01-07T20:10:41.915" v="6351" actId="20577"/>
          <ac:spMkLst>
            <pc:docMk/>
            <pc:sldMk cId="3451228946" sldId="268"/>
            <ac:spMk id="35" creationId="{7432B802-316E-4861-ACDB-E9F0F54044ED}"/>
          </ac:spMkLst>
        </pc:spChg>
        <pc:spChg chg="mod">
          <ac:chgData name="NGUYEN Huynh Thanh Qui" userId="c7b6f5d3395af80b" providerId="LiveId" clId="{2F56E0F8-A616-4329-B605-312954594C00}" dt="2022-01-07T20:10:05.132" v="6338"/>
          <ac:spMkLst>
            <pc:docMk/>
            <pc:sldMk cId="3451228946" sldId="268"/>
            <ac:spMk id="36" creationId="{E9C884E3-D13D-4F6F-B9D9-F9C0293E84FE}"/>
          </ac:spMkLst>
        </pc:spChg>
        <pc:spChg chg="mod">
          <ac:chgData name="NGUYEN Huynh Thanh Qui" userId="c7b6f5d3395af80b" providerId="LiveId" clId="{2F56E0F8-A616-4329-B605-312954594C00}" dt="2022-01-07T20:10:05.132" v="6338"/>
          <ac:spMkLst>
            <pc:docMk/>
            <pc:sldMk cId="3451228946" sldId="268"/>
            <ac:spMk id="42" creationId="{EB1FCE3B-2BD6-407B-8158-AC59388742AB}"/>
          </ac:spMkLst>
        </pc:spChg>
        <pc:spChg chg="mod">
          <ac:chgData name="NGUYEN Huynh Thanh Qui" userId="c7b6f5d3395af80b" providerId="LiveId" clId="{2F56E0F8-A616-4329-B605-312954594C00}" dt="2022-01-07T20:01:31.746" v="6209" actId="1076"/>
          <ac:spMkLst>
            <pc:docMk/>
            <pc:sldMk cId="3451228946" sldId="268"/>
            <ac:spMk id="128" creationId="{212B4947-E6CD-467B-AF72-9BC942B53E3E}"/>
          </ac:spMkLst>
        </pc:spChg>
        <pc:grpChg chg="add del mod">
          <ac:chgData name="NGUYEN Huynh Thanh Qui" userId="c7b6f5d3395af80b" providerId="LiveId" clId="{2F56E0F8-A616-4329-B605-312954594C00}" dt="2022-01-07T20:09:54.565" v="6334" actId="478"/>
          <ac:grpSpMkLst>
            <pc:docMk/>
            <pc:sldMk cId="3451228946" sldId="268"/>
            <ac:grpSpMk id="7" creationId="{96D2FFFD-FB72-4A10-A50E-71AE768C0F95}"/>
          </ac:grpSpMkLst>
        </pc:grpChg>
        <pc:grpChg chg="mod">
          <ac:chgData name="NGUYEN Huynh Thanh Qui" userId="c7b6f5d3395af80b" providerId="LiveId" clId="{2F56E0F8-A616-4329-B605-312954594C00}" dt="2022-01-07T20:00:48.284" v="6204"/>
          <ac:grpSpMkLst>
            <pc:docMk/>
            <pc:sldMk cId="3451228946" sldId="268"/>
            <ac:grpSpMk id="8" creationId="{D81FABF1-C443-4775-B996-1A8B77A35E86}"/>
          </ac:grpSpMkLst>
        </pc:grpChg>
        <pc:grpChg chg="add mod">
          <ac:chgData name="NGUYEN Huynh Thanh Qui" userId="c7b6f5d3395af80b" providerId="LiveId" clId="{2F56E0F8-A616-4329-B605-312954594C00}" dt="2022-01-07T20:10:15.665" v="6339" actId="1076"/>
          <ac:grpSpMkLst>
            <pc:docMk/>
            <pc:sldMk cId="3451228946" sldId="268"/>
            <ac:grpSpMk id="24" creationId="{7DC15597-8C2A-46D4-AA49-7A33202A96CD}"/>
          </ac:grpSpMkLst>
        </pc:grpChg>
        <pc:grpChg chg="mod">
          <ac:chgData name="NGUYEN Huynh Thanh Qui" userId="c7b6f5d3395af80b" providerId="LiveId" clId="{2F56E0F8-A616-4329-B605-312954594C00}" dt="2022-01-07T20:10:05.132" v="6338"/>
          <ac:grpSpMkLst>
            <pc:docMk/>
            <pc:sldMk cId="3451228946" sldId="268"/>
            <ac:grpSpMk id="25" creationId="{77A90246-F704-429E-9BE9-6E62E14E1B27}"/>
          </ac:grpSpMkLst>
        </pc:grpChg>
        <pc:grpChg chg="mod">
          <ac:chgData name="NGUYEN Huynh Thanh Qui" userId="c7b6f5d3395af80b" providerId="LiveId" clId="{2F56E0F8-A616-4329-B605-312954594C00}" dt="2022-01-07T20:10:05.132" v="6338"/>
          <ac:grpSpMkLst>
            <pc:docMk/>
            <pc:sldMk cId="3451228946" sldId="268"/>
            <ac:grpSpMk id="29" creationId="{010B8A8B-03BE-43B4-A796-B4ABA5B44163}"/>
          </ac:grpSpMkLst>
        </pc:grpChg>
        <pc:picChg chg="add mod">
          <ac:chgData name="NGUYEN Huynh Thanh Qui" userId="c7b6f5d3395af80b" providerId="LiveId" clId="{2F56E0F8-A616-4329-B605-312954594C00}" dt="2022-01-07T15:31:35.753" v="2622"/>
          <ac:picMkLst>
            <pc:docMk/>
            <pc:sldMk cId="3451228946" sldId="268"/>
            <ac:picMk id="6" creationId="{8E787B4C-9F55-401B-8FD2-38DE96865E52}"/>
          </ac:picMkLst>
        </pc:picChg>
        <pc:cxnChg chg="mod">
          <ac:chgData name="NGUYEN Huynh Thanh Qui" userId="c7b6f5d3395af80b" providerId="LiveId" clId="{2F56E0F8-A616-4329-B605-312954594C00}" dt="2022-01-07T20:09:54.565" v="6334" actId="478"/>
          <ac:cxnSpMkLst>
            <pc:docMk/>
            <pc:sldMk cId="3451228946" sldId="268"/>
            <ac:cxnSpMk id="16" creationId="{77BE2B1A-8CF2-4215-A2D0-2DC8E8A3351D}"/>
          </ac:cxnSpMkLst>
        </pc:cxnChg>
        <pc:cxnChg chg="mod">
          <ac:chgData name="NGUYEN Huynh Thanh Qui" userId="c7b6f5d3395af80b" providerId="LiveId" clId="{2F56E0F8-A616-4329-B605-312954594C00}" dt="2022-01-07T20:09:54.565" v="6334" actId="478"/>
          <ac:cxnSpMkLst>
            <pc:docMk/>
            <pc:sldMk cId="3451228946" sldId="268"/>
            <ac:cxnSpMk id="17" creationId="{5317EEC4-5CCB-4089-8A03-FEF6DF13EE5C}"/>
          </ac:cxnSpMkLst>
        </pc:cxnChg>
        <pc:cxnChg chg="mod">
          <ac:chgData name="NGUYEN Huynh Thanh Qui" userId="c7b6f5d3395af80b" providerId="LiveId" clId="{2F56E0F8-A616-4329-B605-312954594C00}" dt="2022-01-07T20:09:54.565" v="6334" actId="478"/>
          <ac:cxnSpMkLst>
            <pc:docMk/>
            <pc:sldMk cId="3451228946" sldId="268"/>
            <ac:cxnSpMk id="18" creationId="{2DEB1043-AAF1-4A08-96C7-E99D1B5CDC90}"/>
          </ac:cxnSpMkLst>
        </pc:cxnChg>
        <pc:cxnChg chg="mod">
          <ac:chgData name="NGUYEN Huynh Thanh Qui" userId="c7b6f5d3395af80b" providerId="LiveId" clId="{2F56E0F8-A616-4329-B605-312954594C00}" dt="2022-01-07T20:09:54.565" v="6334" actId="478"/>
          <ac:cxnSpMkLst>
            <pc:docMk/>
            <pc:sldMk cId="3451228946" sldId="268"/>
            <ac:cxnSpMk id="19" creationId="{B4FB489A-5D1F-42D0-8C6B-F06A4F27B4C6}"/>
          </ac:cxnSpMkLst>
        </pc:cxnChg>
        <pc:cxnChg chg="mod">
          <ac:chgData name="NGUYEN Huynh Thanh Qui" userId="c7b6f5d3395af80b" providerId="LiveId" clId="{2F56E0F8-A616-4329-B605-312954594C00}" dt="2022-01-07T20:09:54.565" v="6334" actId="478"/>
          <ac:cxnSpMkLst>
            <pc:docMk/>
            <pc:sldMk cId="3451228946" sldId="268"/>
            <ac:cxnSpMk id="20" creationId="{578A5E3B-939D-47A8-886A-FABBF3683179}"/>
          </ac:cxnSpMkLst>
        </pc:cxnChg>
        <pc:cxnChg chg="mod">
          <ac:chgData name="NGUYEN Huynh Thanh Qui" userId="c7b6f5d3395af80b" providerId="LiveId" clId="{2F56E0F8-A616-4329-B605-312954594C00}" dt="2022-01-07T20:09:54.565" v="6334" actId="478"/>
          <ac:cxnSpMkLst>
            <pc:docMk/>
            <pc:sldMk cId="3451228946" sldId="268"/>
            <ac:cxnSpMk id="22" creationId="{FA7CA0B6-F66A-41E2-89C2-E5F7BFEFAECF}"/>
          </ac:cxnSpMkLst>
        </pc:cxnChg>
        <pc:cxnChg chg="mod">
          <ac:chgData name="NGUYEN Huynh Thanh Qui" userId="c7b6f5d3395af80b" providerId="LiveId" clId="{2F56E0F8-A616-4329-B605-312954594C00}" dt="2022-01-07T20:10:05.132" v="6338"/>
          <ac:cxnSpMkLst>
            <pc:docMk/>
            <pc:sldMk cId="3451228946" sldId="268"/>
            <ac:cxnSpMk id="27" creationId="{0E81A8A6-6812-40F3-8636-29BE49836A6C}"/>
          </ac:cxnSpMkLst>
        </pc:cxnChg>
        <pc:cxnChg chg="mod">
          <ac:chgData name="NGUYEN Huynh Thanh Qui" userId="c7b6f5d3395af80b" providerId="LiveId" clId="{2F56E0F8-A616-4329-B605-312954594C00}" dt="2022-01-07T20:10:05.132" v="6338"/>
          <ac:cxnSpMkLst>
            <pc:docMk/>
            <pc:sldMk cId="3451228946" sldId="268"/>
            <ac:cxnSpMk id="28" creationId="{0B71F39F-194B-4B01-8C2D-AEF1AFCE79B4}"/>
          </ac:cxnSpMkLst>
        </pc:cxnChg>
        <pc:cxnChg chg="mod">
          <ac:chgData name="NGUYEN Huynh Thanh Qui" userId="c7b6f5d3395af80b" providerId="LiveId" clId="{2F56E0F8-A616-4329-B605-312954594C00}" dt="2022-01-07T20:10:05.132" v="6338"/>
          <ac:cxnSpMkLst>
            <pc:docMk/>
            <pc:sldMk cId="3451228946" sldId="268"/>
            <ac:cxnSpMk id="37" creationId="{03D7ACC8-A47C-4831-AE39-2FC08CA70D64}"/>
          </ac:cxnSpMkLst>
        </pc:cxnChg>
        <pc:cxnChg chg="mod">
          <ac:chgData name="NGUYEN Huynh Thanh Qui" userId="c7b6f5d3395af80b" providerId="LiveId" clId="{2F56E0F8-A616-4329-B605-312954594C00}" dt="2022-01-07T20:10:05.132" v="6338"/>
          <ac:cxnSpMkLst>
            <pc:docMk/>
            <pc:sldMk cId="3451228946" sldId="268"/>
            <ac:cxnSpMk id="38" creationId="{0A36E736-767C-48ED-A0C3-F8C9E6B67D4B}"/>
          </ac:cxnSpMkLst>
        </pc:cxnChg>
        <pc:cxnChg chg="mod">
          <ac:chgData name="NGUYEN Huynh Thanh Qui" userId="c7b6f5d3395af80b" providerId="LiveId" clId="{2F56E0F8-A616-4329-B605-312954594C00}" dt="2022-01-07T20:10:05.132" v="6338"/>
          <ac:cxnSpMkLst>
            <pc:docMk/>
            <pc:sldMk cId="3451228946" sldId="268"/>
            <ac:cxnSpMk id="39" creationId="{5BC140BE-AE56-41B7-AA91-DBB82C7FAA98}"/>
          </ac:cxnSpMkLst>
        </pc:cxnChg>
        <pc:cxnChg chg="mod">
          <ac:chgData name="NGUYEN Huynh Thanh Qui" userId="c7b6f5d3395af80b" providerId="LiveId" clId="{2F56E0F8-A616-4329-B605-312954594C00}" dt="2022-01-07T20:10:05.132" v="6338"/>
          <ac:cxnSpMkLst>
            <pc:docMk/>
            <pc:sldMk cId="3451228946" sldId="268"/>
            <ac:cxnSpMk id="40" creationId="{3E727B59-4359-4DE2-AD2A-F9BD9BC46D6C}"/>
          </ac:cxnSpMkLst>
        </pc:cxnChg>
        <pc:cxnChg chg="mod">
          <ac:chgData name="NGUYEN Huynh Thanh Qui" userId="c7b6f5d3395af80b" providerId="LiveId" clId="{2F56E0F8-A616-4329-B605-312954594C00}" dt="2022-01-07T20:10:05.132" v="6338"/>
          <ac:cxnSpMkLst>
            <pc:docMk/>
            <pc:sldMk cId="3451228946" sldId="268"/>
            <ac:cxnSpMk id="41" creationId="{3522E0FC-67A5-404F-85FD-D0665AE84B44}"/>
          </ac:cxnSpMkLst>
        </pc:cxnChg>
        <pc:cxnChg chg="mod">
          <ac:chgData name="NGUYEN Huynh Thanh Qui" userId="c7b6f5d3395af80b" providerId="LiveId" clId="{2F56E0F8-A616-4329-B605-312954594C00}" dt="2022-01-07T20:10:05.132" v="6338"/>
          <ac:cxnSpMkLst>
            <pc:docMk/>
            <pc:sldMk cId="3451228946" sldId="268"/>
            <ac:cxnSpMk id="43" creationId="{B0C687AA-6697-4F04-8824-0A639315ECE8}"/>
          </ac:cxnSpMkLst>
        </pc:cxnChg>
      </pc:sldChg>
      <pc:sldChg chg="addSp delSp modSp add mod ord">
        <pc:chgData name="NGUYEN Huynh Thanh Qui" userId="c7b6f5d3395af80b" providerId="LiveId" clId="{2F56E0F8-A616-4329-B605-312954594C00}" dt="2022-01-07T20:32:34.306" v="6760" actId="20577"/>
        <pc:sldMkLst>
          <pc:docMk/>
          <pc:sldMk cId="2783115874" sldId="269"/>
        </pc:sldMkLst>
        <pc:spChg chg="mod">
          <ac:chgData name="NGUYEN Huynh Thanh Qui" userId="c7b6f5d3395af80b" providerId="LiveId" clId="{2F56E0F8-A616-4329-B605-312954594C00}" dt="2022-01-07T20:32:34.306" v="6760" actId="20577"/>
          <ac:spMkLst>
            <pc:docMk/>
            <pc:sldMk cId="2783115874" sldId="269"/>
            <ac:spMk id="2" creationId="{F58DF54E-12E0-447B-B4CE-8AC4D3B98A9C}"/>
          </ac:spMkLst>
        </pc:spChg>
        <pc:spChg chg="mod">
          <ac:chgData name="NGUYEN Huynh Thanh Qui" userId="c7b6f5d3395af80b" providerId="LiveId" clId="{2F56E0F8-A616-4329-B605-312954594C00}" dt="2022-01-07T20:23:15.402" v="6564"/>
          <ac:spMkLst>
            <pc:docMk/>
            <pc:sldMk cId="2783115874" sldId="269"/>
            <ac:spMk id="8" creationId="{26E5881C-63C0-4AEE-829A-01787D6F03CC}"/>
          </ac:spMkLst>
        </pc:spChg>
        <pc:spChg chg="mod">
          <ac:chgData name="NGUYEN Huynh Thanh Qui" userId="c7b6f5d3395af80b" providerId="LiveId" clId="{2F56E0F8-A616-4329-B605-312954594C00}" dt="2022-01-07T20:23:15.402" v="6564"/>
          <ac:spMkLst>
            <pc:docMk/>
            <pc:sldMk cId="2783115874" sldId="269"/>
            <ac:spMk id="9" creationId="{022F1DD6-A9E7-45BA-AFC4-29518486E6C2}"/>
          </ac:spMkLst>
        </pc:spChg>
        <pc:spChg chg="mod">
          <ac:chgData name="NGUYEN Huynh Thanh Qui" userId="c7b6f5d3395af80b" providerId="LiveId" clId="{2F56E0F8-A616-4329-B605-312954594C00}" dt="2022-01-07T20:23:15.402" v="6564"/>
          <ac:spMkLst>
            <pc:docMk/>
            <pc:sldMk cId="2783115874" sldId="269"/>
            <ac:spMk id="10" creationId="{8E05BCE5-B22F-4C95-A29C-99DF0EB9CCFC}"/>
          </ac:spMkLst>
        </pc:spChg>
        <pc:spChg chg="mod">
          <ac:chgData name="NGUYEN Huynh Thanh Qui" userId="c7b6f5d3395af80b" providerId="LiveId" clId="{2F56E0F8-A616-4329-B605-312954594C00}" dt="2022-01-07T20:23:15.402" v="6564"/>
          <ac:spMkLst>
            <pc:docMk/>
            <pc:sldMk cId="2783115874" sldId="269"/>
            <ac:spMk id="11" creationId="{8FDF7AEE-E3EF-4B85-94A9-1CC1C7DCF1A2}"/>
          </ac:spMkLst>
        </pc:spChg>
        <pc:spChg chg="mod">
          <ac:chgData name="NGUYEN Huynh Thanh Qui" userId="c7b6f5d3395af80b" providerId="LiveId" clId="{2F56E0F8-A616-4329-B605-312954594C00}" dt="2022-01-07T20:23:15.402" v="6564"/>
          <ac:spMkLst>
            <pc:docMk/>
            <pc:sldMk cId="2783115874" sldId="269"/>
            <ac:spMk id="12" creationId="{67789CE8-7D9D-4258-B077-4ACFD8ED8AD4}"/>
          </ac:spMkLst>
        </pc:spChg>
        <pc:spChg chg="mod">
          <ac:chgData name="NGUYEN Huynh Thanh Qui" userId="c7b6f5d3395af80b" providerId="LiveId" clId="{2F56E0F8-A616-4329-B605-312954594C00}" dt="2022-01-07T20:23:15.402" v="6564"/>
          <ac:spMkLst>
            <pc:docMk/>
            <pc:sldMk cId="2783115874" sldId="269"/>
            <ac:spMk id="13" creationId="{8F5F9EE3-808B-4ECA-A3E3-64F01FCAB807}"/>
          </ac:spMkLst>
        </pc:spChg>
        <pc:spChg chg="mod">
          <ac:chgData name="NGUYEN Huynh Thanh Qui" userId="c7b6f5d3395af80b" providerId="LiveId" clId="{2F56E0F8-A616-4329-B605-312954594C00}" dt="2022-01-07T20:23:15.402" v="6564"/>
          <ac:spMkLst>
            <pc:docMk/>
            <pc:sldMk cId="2783115874" sldId="269"/>
            <ac:spMk id="14" creationId="{D387E92F-CC7C-443B-AC78-E4751A9A3A97}"/>
          </ac:spMkLst>
        </pc:spChg>
        <pc:spChg chg="mod">
          <ac:chgData name="NGUYEN Huynh Thanh Qui" userId="c7b6f5d3395af80b" providerId="LiveId" clId="{2F56E0F8-A616-4329-B605-312954594C00}" dt="2022-01-07T20:23:15.402" v="6564"/>
          <ac:spMkLst>
            <pc:docMk/>
            <pc:sldMk cId="2783115874" sldId="269"/>
            <ac:spMk id="15" creationId="{65B19122-9F88-4492-AD8D-D52A7BA3C1DD}"/>
          </ac:spMkLst>
        </pc:spChg>
        <pc:spChg chg="mod">
          <ac:chgData name="NGUYEN Huynh Thanh Qui" userId="c7b6f5d3395af80b" providerId="LiveId" clId="{2F56E0F8-A616-4329-B605-312954594C00}" dt="2022-01-07T20:23:15.402" v="6564"/>
          <ac:spMkLst>
            <pc:docMk/>
            <pc:sldMk cId="2783115874" sldId="269"/>
            <ac:spMk id="16" creationId="{39F5FA0D-66E8-45DB-831C-07E3478ECCCE}"/>
          </ac:spMkLst>
        </pc:spChg>
        <pc:spChg chg="mod">
          <ac:chgData name="NGUYEN Huynh Thanh Qui" userId="c7b6f5d3395af80b" providerId="LiveId" clId="{2F56E0F8-A616-4329-B605-312954594C00}" dt="2022-01-07T20:23:15.402" v="6564"/>
          <ac:spMkLst>
            <pc:docMk/>
            <pc:sldMk cId="2783115874" sldId="269"/>
            <ac:spMk id="17" creationId="{94F3C459-FDA2-43C6-8798-F26A98790225}"/>
          </ac:spMkLst>
        </pc:spChg>
        <pc:spChg chg="mod">
          <ac:chgData name="NGUYEN Huynh Thanh Qui" userId="c7b6f5d3395af80b" providerId="LiveId" clId="{2F56E0F8-A616-4329-B605-312954594C00}" dt="2022-01-07T20:23:15.402" v="6564"/>
          <ac:spMkLst>
            <pc:docMk/>
            <pc:sldMk cId="2783115874" sldId="269"/>
            <ac:spMk id="18" creationId="{2E661C5B-0215-4A5E-8EC3-46BDE52566BE}"/>
          </ac:spMkLst>
        </pc:spChg>
        <pc:spChg chg="mod">
          <ac:chgData name="NGUYEN Huynh Thanh Qui" userId="c7b6f5d3395af80b" providerId="LiveId" clId="{2F56E0F8-A616-4329-B605-312954594C00}" dt="2022-01-07T20:23:15.402" v="6564"/>
          <ac:spMkLst>
            <pc:docMk/>
            <pc:sldMk cId="2783115874" sldId="269"/>
            <ac:spMk id="19" creationId="{2941AE94-F3EE-4E8D-BF33-929F661475C2}"/>
          </ac:spMkLst>
        </pc:spChg>
        <pc:spChg chg="mod">
          <ac:chgData name="NGUYEN Huynh Thanh Qui" userId="c7b6f5d3395af80b" providerId="LiveId" clId="{2F56E0F8-A616-4329-B605-312954594C00}" dt="2022-01-07T20:23:15.402" v="6564"/>
          <ac:spMkLst>
            <pc:docMk/>
            <pc:sldMk cId="2783115874" sldId="269"/>
            <ac:spMk id="22" creationId="{1C087781-5673-4D3C-A295-DF6867C3FAA8}"/>
          </ac:spMkLst>
        </pc:spChg>
        <pc:spChg chg="mod">
          <ac:chgData name="NGUYEN Huynh Thanh Qui" userId="c7b6f5d3395af80b" providerId="LiveId" clId="{2F56E0F8-A616-4329-B605-312954594C00}" dt="2022-01-07T20:23:15.402" v="6564"/>
          <ac:spMkLst>
            <pc:docMk/>
            <pc:sldMk cId="2783115874" sldId="269"/>
            <ac:spMk id="23" creationId="{65DBC8D1-D7C3-4DD6-A628-B74CF931A2ED}"/>
          </ac:spMkLst>
        </pc:spChg>
        <pc:spChg chg="mod">
          <ac:chgData name="NGUYEN Huynh Thanh Qui" userId="c7b6f5d3395af80b" providerId="LiveId" clId="{2F56E0F8-A616-4329-B605-312954594C00}" dt="2022-01-07T20:23:15.402" v="6564"/>
          <ac:spMkLst>
            <pc:docMk/>
            <pc:sldMk cId="2783115874" sldId="269"/>
            <ac:spMk id="26" creationId="{2C2FC236-C780-4DAF-A986-ED0AC90C4C4E}"/>
          </ac:spMkLst>
        </pc:spChg>
        <pc:spChg chg="mod">
          <ac:chgData name="NGUYEN Huynh Thanh Qui" userId="c7b6f5d3395af80b" providerId="LiveId" clId="{2F56E0F8-A616-4329-B605-312954594C00}" dt="2022-01-07T20:23:15.402" v="6564"/>
          <ac:spMkLst>
            <pc:docMk/>
            <pc:sldMk cId="2783115874" sldId="269"/>
            <ac:spMk id="37" creationId="{FCE691A7-C6AD-4921-83D8-C5E4DD6CD6CD}"/>
          </ac:spMkLst>
        </pc:spChg>
        <pc:spChg chg="mod">
          <ac:chgData name="NGUYEN Huynh Thanh Qui" userId="c7b6f5d3395af80b" providerId="LiveId" clId="{2F56E0F8-A616-4329-B605-312954594C00}" dt="2022-01-07T20:23:15.402" v="6564"/>
          <ac:spMkLst>
            <pc:docMk/>
            <pc:sldMk cId="2783115874" sldId="269"/>
            <ac:spMk id="38" creationId="{EDD1009D-88D6-4932-890B-970EBED480F7}"/>
          </ac:spMkLst>
        </pc:spChg>
        <pc:spChg chg="mod">
          <ac:chgData name="NGUYEN Huynh Thanh Qui" userId="c7b6f5d3395af80b" providerId="LiveId" clId="{2F56E0F8-A616-4329-B605-312954594C00}" dt="2022-01-07T20:28:42.273" v="6622"/>
          <ac:spMkLst>
            <pc:docMk/>
            <pc:sldMk cId="2783115874" sldId="269"/>
            <ac:spMk id="40" creationId="{5C7BABD6-E2E3-45D7-A34D-5D6A3D97F464}"/>
          </ac:spMkLst>
        </pc:spChg>
        <pc:spChg chg="mod">
          <ac:chgData name="NGUYEN Huynh Thanh Qui" userId="c7b6f5d3395af80b" providerId="LiveId" clId="{2F56E0F8-A616-4329-B605-312954594C00}" dt="2022-01-07T20:28:42.273" v="6622"/>
          <ac:spMkLst>
            <pc:docMk/>
            <pc:sldMk cId="2783115874" sldId="269"/>
            <ac:spMk id="41" creationId="{5B26891F-A81F-4A96-B4D9-EB7C18A3E3BA}"/>
          </ac:spMkLst>
        </pc:spChg>
        <pc:spChg chg="mod">
          <ac:chgData name="NGUYEN Huynh Thanh Qui" userId="c7b6f5d3395af80b" providerId="LiveId" clId="{2F56E0F8-A616-4329-B605-312954594C00}" dt="2022-01-07T20:28:42.273" v="6622"/>
          <ac:spMkLst>
            <pc:docMk/>
            <pc:sldMk cId="2783115874" sldId="269"/>
            <ac:spMk id="42" creationId="{C4EEDA88-FF6C-479F-BD99-A2696CE417BA}"/>
          </ac:spMkLst>
        </pc:spChg>
        <pc:spChg chg="mod">
          <ac:chgData name="NGUYEN Huynh Thanh Qui" userId="c7b6f5d3395af80b" providerId="LiveId" clId="{2F56E0F8-A616-4329-B605-312954594C00}" dt="2022-01-07T20:28:42.273" v="6622"/>
          <ac:spMkLst>
            <pc:docMk/>
            <pc:sldMk cId="2783115874" sldId="269"/>
            <ac:spMk id="43" creationId="{8676B20B-7888-4D80-94E8-A197B7C66AAD}"/>
          </ac:spMkLst>
        </pc:spChg>
        <pc:spChg chg="mod">
          <ac:chgData name="NGUYEN Huynh Thanh Qui" userId="c7b6f5d3395af80b" providerId="LiveId" clId="{2F56E0F8-A616-4329-B605-312954594C00}" dt="2022-01-07T20:28:42.273" v="6622"/>
          <ac:spMkLst>
            <pc:docMk/>
            <pc:sldMk cId="2783115874" sldId="269"/>
            <ac:spMk id="44" creationId="{7C2B5655-3454-403D-A7B7-7AB43FB83469}"/>
          </ac:spMkLst>
        </pc:spChg>
        <pc:spChg chg="mod">
          <ac:chgData name="NGUYEN Huynh Thanh Qui" userId="c7b6f5d3395af80b" providerId="LiveId" clId="{2F56E0F8-A616-4329-B605-312954594C00}" dt="2022-01-07T20:28:42.273" v="6622"/>
          <ac:spMkLst>
            <pc:docMk/>
            <pc:sldMk cId="2783115874" sldId="269"/>
            <ac:spMk id="45" creationId="{B3D3BACF-65A8-4DA1-B77D-9D4C2024E874}"/>
          </ac:spMkLst>
        </pc:spChg>
        <pc:spChg chg="mod">
          <ac:chgData name="NGUYEN Huynh Thanh Qui" userId="c7b6f5d3395af80b" providerId="LiveId" clId="{2F56E0F8-A616-4329-B605-312954594C00}" dt="2022-01-07T20:28:42.273" v="6622"/>
          <ac:spMkLst>
            <pc:docMk/>
            <pc:sldMk cId="2783115874" sldId="269"/>
            <ac:spMk id="46" creationId="{FA981FAB-ACFD-4407-B414-A3A49679A96C}"/>
          </ac:spMkLst>
        </pc:spChg>
        <pc:spChg chg="mod">
          <ac:chgData name="NGUYEN Huynh Thanh Qui" userId="c7b6f5d3395af80b" providerId="LiveId" clId="{2F56E0F8-A616-4329-B605-312954594C00}" dt="2022-01-07T20:28:42.273" v="6622"/>
          <ac:spMkLst>
            <pc:docMk/>
            <pc:sldMk cId="2783115874" sldId="269"/>
            <ac:spMk id="47" creationId="{B4258CBE-BDDC-4639-9A77-5A468DD133A1}"/>
          </ac:spMkLst>
        </pc:spChg>
        <pc:spChg chg="mod">
          <ac:chgData name="NGUYEN Huynh Thanh Qui" userId="c7b6f5d3395af80b" providerId="LiveId" clId="{2F56E0F8-A616-4329-B605-312954594C00}" dt="2022-01-07T20:28:42.273" v="6622"/>
          <ac:spMkLst>
            <pc:docMk/>
            <pc:sldMk cId="2783115874" sldId="269"/>
            <ac:spMk id="48" creationId="{D07A45E7-905A-4355-9623-6219DDE40564}"/>
          </ac:spMkLst>
        </pc:spChg>
        <pc:spChg chg="mod">
          <ac:chgData name="NGUYEN Huynh Thanh Qui" userId="c7b6f5d3395af80b" providerId="LiveId" clId="{2F56E0F8-A616-4329-B605-312954594C00}" dt="2022-01-07T20:28:42.273" v="6622"/>
          <ac:spMkLst>
            <pc:docMk/>
            <pc:sldMk cId="2783115874" sldId="269"/>
            <ac:spMk id="49" creationId="{C9EF28DB-CEAA-4376-8D9A-DECAEBE2401E}"/>
          </ac:spMkLst>
        </pc:spChg>
        <pc:spChg chg="mod">
          <ac:chgData name="NGUYEN Huynh Thanh Qui" userId="c7b6f5d3395af80b" providerId="LiveId" clId="{2F56E0F8-A616-4329-B605-312954594C00}" dt="2022-01-07T20:28:42.273" v="6622"/>
          <ac:spMkLst>
            <pc:docMk/>
            <pc:sldMk cId="2783115874" sldId="269"/>
            <ac:spMk id="50" creationId="{C7E1CF4C-E20E-46EA-BD5E-47C6848AE2EE}"/>
          </ac:spMkLst>
        </pc:spChg>
        <pc:spChg chg="mod">
          <ac:chgData name="NGUYEN Huynh Thanh Qui" userId="c7b6f5d3395af80b" providerId="LiveId" clId="{2F56E0F8-A616-4329-B605-312954594C00}" dt="2022-01-07T20:28:42.273" v="6622"/>
          <ac:spMkLst>
            <pc:docMk/>
            <pc:sldMk cId="2783115874" sldId="269"/>
            <ac:spMk id="51" creationId="{928B5F41-6FDD-42A2-BA1E-88BB3A0CC289}"/>
          </ac:spMkLst>
        </pc:spChg>
        <pc:spChg chg="mod">
          <ac:chgData name="NGUYEN Huynh Thanh Qui" userId="c7b6f5d3395af80b" providerId="LiveId" clId="{2F56E0F8-A616-4329-B605-312954594C00}" dt="2022-01-07T20:28:42.273" v="6622"/>
          <ac:spMkLst>
            <pc:docMk/>
            <pc:sldMk cId="2783115874" sldId="269"/>
            <ac:spMk id="54" creationId="{032707ED-BEAD-40E2-8AE9-1E37EB523AC7}"/>
          </ac:spMkLst>
        </pc:spChg>
        <pc:spChg chg="mod">
          <ac:chgData name="NGUYEN Huynh Thanh Qui" userId="c7b6f5d3395af80b" providerId="LiveId" clId="{2F56E0F8-A616-4329-B605-312954594C00}" dt="2022-01-07T20:28:42.273" v="6622"/>
          <ac:spMkLst>
            <pc:docMk/>
            <pc:sldMk cId="2783115874" sldId="269"/>
            <ac:spMk id="55" creationId="{9DE268BC-DC59-4209-9473-881372A06811}"/>
          </ac:spMkLst>
        </pc:spChg>
        <pc:spChg chg="mod">
          <ac:chgData name="NGUYEN Huynh Thanh Qui" userId="c7b6f5d3395af80b" providerId="LiveId" clId="{2F56E0F8-A616-4329-B605-312954594C00}" dt="2022-01-07T20:28:42.273" v="6622"/>
          <ac:spMkLst>
            <pc:docMk/>
            <pc:sldMk cId="2783115874" sldId="269"/>
            <ac:spMk id="58" creationId="{B4ED786B-A5A5-44B5-A77B-9FE81A3B8C32}"/>
          </ac:spMkLst>
        </pc:spChg>
        <pc:spChg chg="mod">
          <ac:chgData name="NGUYEN Huynh Thanh Qui" userId="c7b6f5d3395af80b" providerId="LiveId" clId="{2F56E0F8-A616-4329-B605-312954594C00}" dt="2022-01-07T20:28:42.273" v="6622"/>
          <ac:spMkLst>
            <pc:docMk/>
            <pc:sldMk cId="2783115874" sldId="269"/>
            <ac:spMk id="69" creationId="{80B2992B-4B6B-4D42-89AD-3A0807EEAEA6}"/>
          </ac:spMkLst>
        </pc:spChg>
        <pc:spChg chg="mod">
          <ac:chgData name="NGUYEN Huynh Thanh Qui" userId="c7b6f5d3395af80b" providerId="LiveId" clId="{2F56E0F8-A616-4329-B605-312954594C00}" dt="2022-01-07T20:28:42.273" v="6622"/>
          <ac:spMkLst>
            <pc:docMk/>
            <pc:sldMk cId="2783115874" sldId="269"/>
            <ac:spMk id="70" creationId="{958DD1CE-1791-4344-9D80-3E36D99C2BD8}"/>
          </ac:spMkLst>
        </pc:spChg>
        <pc:spChg chg="mod">
          <ac:chgData name="NGUYEN Huynh Thanh Qui" userId="c7b6f5d3395af80b" providerId="LiveId" clId="{2F56E0F8-A616-4329-B605-312954594C00}" dt="2022-01-07T20:24:05.861" v="6568" actId="113"/>
          <ac:spMkLst>
            <pc:docMk/>
            <pc:sldMk cId="2783115874" sldId="269"/>
            <ac:spMk id="128" creationId="{212B4947-E6CD-467B-AF72-9BC942B53E3E}"/>
          </ac:spMkLst>
        </pc:spChg>
        <pc:grpChg chg="add del mod">
          <ac:chgData name="NGUYEN Huynh Thanh Qui" userId="c7b6f5d3395af80b" providerId="LiveId" clId="{2F56E0F8-A616-4329-B605-312954594C00}" dt="2022-01-07T20:28:40.860" v="6621" actId="478"/>
          <ac:grpSpMkLst>
            <pc:docMk/>
            <pc:sldMk cId="2783115874" sldId="269"/>
            <ac:grpSpMk id="7" creationId="{C1FD868C-EE1B-4180-96DF-FB97F4E13D5D}"/>
          </ac:grpSpMkLst>
        </pc:grpChg>
        <pc:grpChg chg="add mod">
          <ac:chgData name="NGUYEN Huynh Thanh Qui" userId="c7b6f5d3395af80b" providerId="LiveId" clId="{2F56E0F8-A616-4329-B605-312954594C00}" dt="2022-01-07T20:31:08.217" v="6716" actId="1076"/>
          <ac:grpSpMkLst>
            <pc:docMk/>
            <pc:sldMk cId="2783115874" sldId="269"/>
            <ac:grpSpMk id="39" creationId="{AA21AFC0-783F-4D6D-B1B9-471CCDB05BFA}"/>
          </ac:grpSpMkLst>
        </pc:grpChg>
        <pc:picChg chg="add mod">
          <ac:chgData name="NGUYEN Huynh Thanh Qui" userId="c7b6f5d3395af80b" providerId="LiveId" clId="{2F56E0F8-A616-4329-B605-312954594C00}" dt="2022-01-07T15:32:09.809" v="2627"/>
          <ac:picMkLst>
            <pc:docMk/>
            <pc:sldMk cId="2783115874" sldId="269"/>
            <ac:picMk id="6" creationId="{BA1BC00E-F3BB-4D09-8C8C-CEAD9A4ADF7D}"/>
          </ac:picMkLst>
        </pc:picChg>
        <pc:cxnChg chg="mod">
          <ac:chgData name="NGUYEN Huynh Thanh Qui" userId="c7b6f5d3395af80b" providerId="LiveId" clId="{2F56E0F8-A616-4329-B605-312954594C00}" dt="2022-01-07T20:28:40.860" v="6621" actId="478"/>
          <ac:cxnSpMkLst>
            <pc:docMk/>
            <pc:sldMk cId="2783115874" sldId="269"/>
            <ac:cxnSpMk id="20" creationId="{FC7DB154-734D-4A86-95EF-E0735830B5CC}"/>
          </ac:cxnSpMkLst>
        </pc:cxnChg>
        <pc:cxnChg chg="mod">
          <ac:chgData name="NGUYEN Huynh Thanh Qui" userId="c7b6f5d3395af80b" providerId="LiveId" clId="{2F56E0F8-A616-4329-B605-312954594C00}" dt="2022-01-07T20:28:40.860" v="6621" actId="478"/>
          <ac:cxnSpMkLst>
            <pc:docMk/>
            <pc:sldMk cId="2783115874" sldId="269"/>
            <ac:cxnSpMk id="21" creationId="{E5BA1093-5880-41C3-A605-3E2C431B8412}"/>
          </ac:cxnSpMkLst>
        </pc:cxnChg>
        <pc:cxnChg chg="mod">
          <ac:chgData name="NGUYEN Huynh Thanh Qui" userId="c7b6f5d3395af80b" providerId="LiveId" clId="{2F56E0F8-A616-4329-B605-312954594C00}" dt="2022-01-07T20:28:40.860" v="6621" actId="478"/>
          <ac:cxnSpMkLst>
            <pc:docMk/>
            <pc:sldMk cId="2783115874" sldId="269"/>
            <ac:cxnSpMk id="24" creationId="{7E883F20-201B-4181-998A-E23617A11992}"/>
          </ac:cxnSpMkLst>
        </pc:cxnChg>
        <pc:cxnChg chg="mod">
          <ac:chgData name="NGUYEN Huynh Thanh Qui" userId="c7b6f5d3395af80b" providerId="LiveId" clId="{2F56E0F8-A616-4329-B605-312954594C00}" dt="2022-01-07T20:28:40.860" v="6621" actId="478"/>
          <ac:cxnSpMkLst>
            <pc:docMk/>
            <pc:sldMk cId="2783115874" sldId="269"/>
            <ac:cxnSpMk id="25" creationId="{257F06FD-D8EA-41F8-8F61-3E494A57714B}"/>
          </ac:cxnSpMkLst>
        </pc:cxnChg>
        <pc:cxnChg chg="mod">
          <ac:chgData name="NGUYEN Huynh Thanh Qui" userId="c7b6f5d3395af80b" providerId="LiveId" clId="{2F56E0F8-A616-4329-B605-312954594C00}" dt="2022-01-07T20:28:40.860" v="6621" actId="478"/>
          <ac:cxnSpMkLst>
            <pc:docMk/>
            <pc:sldMk cId="2783115874" sldId="269"/>
            <ac:cxnSpMk id="27" creationId="{1C96507B-6DD0-4536-82E8-E950B645A6D6}"/>
          </ac:cxnSpMkLst>
        </pc:cxnChg>
        <pc:cxnChg chg="mod">
          <ac:chgData name="NGUYEN Huynh Thanh Qui" userId="c7b6f5d3395af80b" providerId="LiveId" clId="{2F56E0F8-A616-4329-B605-312954594C00}" dt="2022-01-07T20:28:40.860" v="6621" actId="478"/>
          <ac:cxnSpMkLst>
            <pc:docMk/>
            <pc:sldMk cId="2783115874" sldId="269"/>
            <ac:cxnSpMk id="28" creationId="{58BA20D3-B4D1-42AB-A489-CC94D18F1FC0}"/>
          </ac:cxnSpMkLst>
        </pc:cxnChg>
        <pc:cxnChg chg="mod">
          <ac:chgData name="NGUYEN Huynh Thanh Qui" userId="c7b6f5d3395af80b" providerId="LiveId" clId="{2F56E0F8-A616-4329-B605-312954594C00}" dt="2022-01-07T20:28:40.860" v="6621" actId="478"/>
          <ac:cxnSpMkLst>
            <pc:docMk/>
            <pc:sldMk cId="2783115874" sldId="269"/>
            <ac:cxnSpMk id="29" creationId="{DFF88049-A29E-45D6-AD11-A61F73A86737}"/>
          </ac:cxnSpMkLst>
        </pc:cxnChg>
        <pc:cxnChg chg="mod">
          <ac:chgData name="NGUYEN Huynh Thanh Qui" userId="c7b6f5d3395af80b" providerId="LiveId" clId="{2F56E0F8-A616-4329-B605-312954594C00}" dt="2022-01-07T20:28:40.860" v="6621" actId="478"/>
          <ac:cxnSpMkLst>
            <pc:docMk/>
            <pc:sldMk cId="2783115874" sldId="269"/>
            <ac:cxnSpMk id="30" creationId="{B26F0A84-1C26-4A5C-8B7E-9F13507FB57D}"/>
          </ac:cxnSpMkLst>
        </pc:cxnChg>
        <pc:cxnChg chg="mod">
          <ac:chgData name="NGUYEN Huynh Thanh Qui" userId="c7b6f5d3395af80b" providerId="LiveId" clId="{2F56E0F8-A616-4329-B605-312954594C00}" dt="2022-01-07T20:28:40.860" v="6621" actId="478"/>
          <ac:cxnSpMkLst>
            <pc:docMk/>
            <pc:sldMk cId="2783115874" sldId="269"/>
            <ac:cxnSpMk id="31" creationId="{932CB283-DC56-4DA8-A0EE-7058DB252083}"/>
          </ac:cxnSpMkLst>
        </pc:cxnChg>
        <pc:cxnChg chg="mod">
          <ac:chgData name="NGUYEN Huynh Thanh Qui" userId="c7b6f5d3395af80b" providerId="LiveId" clId="{2F56E0F8-A616-4329-B605-312954594C00}" dt="2022-01-07T20:28:40.860" v="6621" actId="478"/>
          <ac:cxnSpMkLst>
            <pc:docMk/>
            <pc:sldMk cId="2783115874" sldId="269"/>
            <ac:cxnSpMk id="32" creationId="{2243CBE9-822D-4C7D-86F8-2756678C47C0}"/>
          </ac:cxnSpMkLst>
        </pc:cxnChg>
        <pc:cxnChg chg="mod">
          <ac:chgData name="NGUYEN Huynh Thanh Qui" userId="c7b6f5d3395af80b" providerId="LiveId" clId="{2F56E0F8-A616-4329-B605-312954594C00}" dt="2022-01-07T20:28:40.860" v="6621" actId="478"/>
          <ac:cxnSpMkLst>
            <pc:docMk/>
            <pc:sldMk cId="2783115874" sldId="269"/>
            <ac:cxnSpMk id="33" creationId="{B5F18ADD-FD88-4720-B4E5-DE3FF3594354}"/>
          </ac:cxnSpMkLst>
        </pc:cxnChg>
        <pc:cxnChg chg="mod">
          <ac:chgData name="NGUYEN Huynh Thanh Qui" userId="c7b6f5d3395af80b" providerId="LiveId" clId="{2F56E0F8-A616-4329-B605-312954594C00}" dt="2022-01-07T20:28:40.860" v="6621" actId="478"/>
          <ac:cxnSpMkLst>
            <pc:docMk/>
            <pc:sldMk cId="2783115874" sldId="269"/>
            <ac:cxnSpMk id="34" creationId="{4B88A430-745C-4105-A84B-97F50CE85E59}"/>
          </ac:cxnSpMkLst>
        </pc:cxnChg>
        <pc:cxnChg chg="mod">
          <ac:chgData name="NGUYEN Huynh Thanh Qui" userId="c7b6f5d3395af80b" providerId="LiveId" clId="{2F56E0F8-A616-4329-B605-312954594C00}" dt="2022-01-07T20:28:40.860" v="6621" actId="478"/>
          <ac:cxnSpMkLst>
            <pc:docMk/>
            <pc:sldMk cId="2783115874" sldId="269"/>
            <ac:cxnSpMk id="35" creationId="{0807E615-27BF-4743-80D2-24D04E0ED3D8}"/>
          </ac:cxnSpMkLst>
        </pc:cxnChg>
        <pc:cxnChg chg="mod">
          <ac:chgData name="NGUYEN Huynh Thanh Qui" userId="c7b6f5d3395af80b" providerId="LiveId" clId="{2F56E0F8-A616-4329-B605-312954594C00}" dt="2022-01-07T20:28:40.860" v="6621" actId="478"/>
          <ac:cxnSpMkLst>
            <pc:docMk/>
            <pc:sldMk cId="2783115874" sldId="269"/>
            <ac:cxnSpMk id="36" creationId="{BC66056D-D195-4655-BB36-BF06774122D1}"/>
          </ac:cxnSpMkLst>
        </pc:cxnChg>
        <pc:cxnChg chg="mod">
          <ac:chgData name="NGUYEN Huynh Thanh Qui" userId="c7b6f5d3395af80b" providerId="LiveId" clId="{2F56E0F8-A616-4329-B605-312954594C00}" dt="2022-01-07T20:28:42.273" v="6622"/>
          <ac:cxnSpMkLst>
            <pc:docMk/>
            <pc:sldMk cId="2783115874" sldId="269"/>
            <ac:cxnSpMk id="52" creationId="{D10DE2E7-B287-42D3-9F10-0BB378B9E0BD}"/>
          </ac:cxnSpMkLst>
        </pc:cxnChg>
        <pc:cxnChg chg="mod">
          <ac:chgData name="NGUYEN Huynh Thanh Qui" userId="c7b6f5d3395af80b" providerId="LiveId" clId="{2F56E0F8-A616-4329-B605-312954594C00}" dt="2022-01-07T20:28:42.273" v="6622"/>
          <ac:cxnSpMkLst>
            <pc:docMk/>
            <pc:sldMk cId="2783115874" sldId="269"/>
            <ac:cxnSpMk id="53" creationId="{9647D40B-8AEB-4826-A1D0-9F11AB1A8970}"/>
          </ac:cxnSpMkLst>
        </pc:cxnChg>
        <pc:cxnChg chg="mod">
          <ac:chgData name="NGUYEN Huynh Thanh Qui" userId="c7b6f5d3395af80b" providerId="LiveId" clId="{2F56E0F8-A616-4329-B605-312954594C00}" dt="2022-01-07T20:28:42.273" v="6622"/>
          <ac:cxnSpMkLst>
            <pc:docMk/>
            <pc:sldMk cId="2783115874" sldId="269"/>
            <ac:cxnSpMk id="56" creationId="{70127D82-F49C-46A2-8DCB-B7BC501338DC}"/>
          </ac:cxnSpMkLst>
        </pc:cxnChg>
        <pc:cxnChg chg="mod">
          <ac:chgData name="NGUYEN Huynh Thanh Qui" userId="c7b6f5d3395af80b" providerId="LiveId" clId="{2F56E0F8-A616-4329-B605-312954594C00}" dt="2022-01-07T20:28:42.273" v="6622"/>
          <ac:cxnSpMkLst>
            <pc:docMk/>
            <pc:sldMk cId="2783115874" sldId="269"/>
            <ac:cxnSpMk id="57" creationId="{FEB82AF9-1A96-4C05-84E9-057A70A85C9A}"/>
          </ac:cxnSpMkLst>
        </pc:cxnChg>
        <pc:cxnChg chg="mod">
          <ac:chgData name="NGUYEN Huynh Thanh Qui" userId="c7b6f5d3395af80b" providerId="LiveId" clId="{2F56E0F8-A616-4329-B605-312954594C00}" dt="2022-01-07T20:28:42.273" v="6622"/>
          <ac:cxnSpMkLst>
            <pc:docMk/>
            <pc:sldMk cId="2783115874" sldId="269"/>
            <ac:cxnSpMk id="59" creationId="{DAC59AC5-8633-492D-8C51-4EFF658AB906}"/>
          </ac:cxnSpMkLst>
        </pc:cxnChg>
        <pc:cxnChg chg="mod">
          <ac:chgData name="NGUYEN Huynh Thanh Qui" userId="c7b6f5d3395af80b" providerId="LiveId" clId="{2F56E0F8-A616-4329-B605-312954594C00}" dt="2022-01-07T20:28:42.273" v="6622"/>
          <ac:cxnSpMkLst>
            <pc:docMk/>
            <pc:sldMk cId="2783115874" sldId="269"/>
            <ac:cxnSpMk id="60" creationId="{D466C5ED-2670-4AA3-836D-93B321DA0B31}"/>
          </ac:cxnSpMkLst>
        </pc:cxnChg>
        <pc:cxnChg chg="mod">
          <ac:chgData name="NGUYEN Huynh Thanh Qui" userId="c7b6f5d3395af80b" providerId="LiveId" clId="{2F56E0F8-A616-4329-B605-312954594C00}" dt="2022-01-07T20:28:42.273" v="6622"/>
          <ac:cxnSpMkLst>
            <pc:docMk/>
            <pc:sldMk cId="2783115874" sldId="269"/>
            <ac:cxnSpMk id="61" creationId="{96B5AB7B-7EEC-4CBF-B0C1-D287BEE68E0C}"/>
          </ac:cxnSpMkLst>
        </pc:cxnChg>
        <pc:cxnChg chg="mod">
          <ac:chgData name="NGUYEN Huynh Thanh Qui" userId="c7b6f5d3395af80b" providerId="LiveId" clId="{2F56E0F8-A616-4329-B605-312954594C00}" dt="2022-01-07T20:28:42.273" v="6622"/>
          <ac:cxnSpMkLst>
            <pc:docMk/>
            <pc:sldMk cId="2783115874" sldId="269"/>
            <ac:cxnSpMk id="62" creationId="{D9828D29-7AD0-4E70-A207-F608B3364328}"/>
          </ac:cxnSpMkLst>
        </pc:cxnChg>
        <pc:cxnChg chg="mod">
          <ac:chgData name="NGUYEN Huynh Thanh Qui" userId="c7b6f5d3395af80b" providerId="LiveId" clId="{2F56E0F8-A616-4329-B605-312954594C00}" dt="2022-01-07T20:28:42.273" v="6622"/>
          <ac:cxnSpMkLst>
            <pc:docMk/>
            <pc:sldMk cId="2783115874" sldId="269"/>
            <ac:cxnSpMk id="63" creationId="{6B350B26-6DF2-4C00-9620-1452463005D1}"/>
          </ac:cxnSpMkLst>
        </pc:cxnChg>
        <pc:cxnChg chg="mod">
          <ac:chgData name="NGUYEN Huynh Thanh Qui" userId="c7b6f5d3395af80b" providerId="LiveId" clId="{2F56E0F8-A616-4329-B605-312954594C00}" dt="2022-01-07T20:28:42.273" v="6622"/>
          <ac:cxnSpMkLst>
            <pc:docMk/>
            <pc:sldMk cId="2783115874" sldId="269"/>
            <ac:cxnSpMk id="64" creationId="{92A4F837-6228-42BD-9937-A75DD5520F58}"/>
          </ac:cxnSpMkLst>
        </pc:cxnChg>
        <pc:cxnChg chg="mod">
          <ac:chgData name="NGUYEN Huynh Thanh Qui" userId="c7b6f5d3395af80b" providerId="LiveId" clId="{2F56E0F8-A616-4329-B605-312954594C00}" dt="2022-01-07T20:28:42.273" v="6622"/>
          <ac:cxnSpMkLst>
            <pc:docMk/>
            <pc:sldMk cId="2783115874" sldId="269"/>
            <ac:cxnSpMk id="65" creationId="{2F9B314C-09AE-4FE2-8884-5691D83C9A5B}"/>
          </ac:cxnSpMkLst>
        </pc:cxnChg>
        <pc:cxnChg chg="mod">
          <ac:chgData name="NGUYEN Huynh Thanh Qui" userId="c7b6f5d3395af80b" providerId="LiveId" clId="{2F56E0F8-A616-4329-B605-312954594C00}" dt="2022-01-07T20:28:42.273" v="6622"/>
          <ac:cxnSpMkLst>
            <pc:docMk/>
            <pc:sldMk cId="2783115874" sldId="269"/>
            <ac:cxnSpMk id="66" creationId="{46833B4D-1096-4BF6-A56C-27193B5419F0}"/>
          </ac:cxnSpMkLst>
        </pc:cxnChg>
        <pc:cxnChg chg="mod">
          <ac:chgData name="NGUYEN Huynh Thanh Qui" userId="c7b6f5d3395af80b" providerId="LiveId" clId="{2F56E0F8-A616-4329-B605-312954594C00}" dt="2022-01-07T20:28:42.273" v="6622"/>
          <ac:cxnSpMkLst>
            <pc:docMk/>
            <pc:sldMk cId="2783115874" sldId="269"/>
            <ac:cxnSpMk id="67" creationId="{D93EA743-6BCC-41EF-B5C1-7CE197E85285}"/>
          </ac:cxnSpMkLst>
        </pc:cxnChg>
        <pc:cxnChg chg="mod">
          <ac:chgData name="NGUYEN Huynh Thanh Qui" userId="c7b6f5d3395af80b" providerId="LiveId" clId="{2F56E0F8-A616-4329-B605-312954594C00}" dt="2022-01-07T20:28:42.273" v="6622"/>
          <ac:cxnSpMkLst>
            <pc:docMk/>
            <pc:sldMk cId="2783115874" sldId="269"/>
            <ac:cxnSpMk id="68" creationId="{B716EF53-D2FF-4A10-86BD-BB385B3D3DA6}"/>
          </ac:cxnSpMkLst>
        </pc:cxnChg>
      </pc:sldChg>
      <pc:sldChg chg="addSp delSp modSp add mod">
        <pc:chgData name="NGUYEN Huynh Thanh Qui" userId="c7b6f5d3395af80b" providerId="LiveId" clId="{2F56E0F8-A616-4329-B605-312954594C00}" dt="2022-01-07T20:34:30.922" v="6855" actId="255"/>
        <pc:sldMkLst>
          <pc:docMk/>
          <pc:sldMk cId="2592207381" sldId="270"/>
        </pc:sldMkLst>
        <pc:spChg chg="del">
          <ac:chgData name="NGUYEN Huynh Thanh Qui" userId="c7b6f5d3395af80b" providerId="LiveId" clId="{2F56E0F8-A616-4329-B605-312954594C00}" dt="2022-01-07T14:51:25.763" v="1869" actId="478"/>
          <ac:spMkLst>
            <pc:docMk/>
            <pc:sldMk cId="2592207381" sldId="270"/>
            <ac:spMk id="2" creationId="{F58DF54E-12E0-447B-B4CE-8AC4D3B98A9C}"/>
          </ac:spMkLst>
        </pc:spChg>
        <pc:spChg chg="add del mod">
          <ac:chgData name="NGUYEN Huynh Thanh Qui" userId="c7b6f5d3395af80b" providerId="LiveId" clId="{2F56E0F8-A616-4329-B605-312954594C00}" dt="2022-01-07T14:51:41.103" v="1871"/>
          <ac:spMkLst>
            <pc:docMk/>
            <pc:sldMk cId="2592207381" sldId="270"/>
            <ac:spMk id="4" creationId="{671CB01C-C9C6-41BB-AC0F-8ED6A133011E}"/>
          </ac:spMkLst>
        </pc:spChg>
        <pc:spChg chg="add del mod">
          <ac:chgData name="NGUYEN Huynh Thanh Qui" userId="c7b6f5d3395af80b" providerId="LiveId" clId="{2F56E0F8-A616-4329-B605-312954594C00}" dt="2022-01-07T15:43:31.976" v="2693" actId="478"/>
          <ac:spMkLst>
            <pc:docMk/>
            <pc:sldMk cId="2592207381" sldId="270"/>
            <ac:spMk id="8" creationId="{31D5D1E9-AB2D-4007-A984-6F5596D6758E}"/>
          </ac:spMkLst>
        </pc:spChg>
        <pc:spChg chg="add mod">
          <ac:chgData name="NGUYEN Huynh Thanh Qui" userId="c7b6f5d3395af80b" providerId="LiveId" clId="{2F56E0F8-A616-4329-B605-312954594C00}" dt="2022-01-07T16:00:28.687" v="2957" actId="1076"/>
          <ac:spMkLst>
            <pc:docMk/>
            <pc:sldMk cId="2592207381" sldId="270"/>
            <ac:spMk id="10" creationId="{AAD6D26D-3DF7-4310-93B7-16714CAE99CA}"/>
          </ac:spMkLst>
        </pc:spChg>
        <pc:spChg chg="add mod ord">
          <ac:chgData name="NGUYEN Huynh Thanh Qui" userId="c7b6f5d3395af80b" providerId="LiveId" clId="{2F56E0F8-A616-4329-B605-312954594C00}" dt="2022-01-07T15:59:53.800" v="2945" actId="14100"/>
          <ac:spMkLst>
            <pc:docMk/>
            <pc:sldMk cId="2592207381" sldId="270"/>
            <ac:spMk id="13" creationId="{48B61080-2257-417E-BF99-3C1AA62E23F4}"/>
          </ac:spMkLst>
        </pc:spChg>
        <pc:spChg chg="add mod">
          <ac:chgData name="NGUYEN Huynh Thanh Qui" userId="c7b6f5d3395af80b" providerId="LiveId" clId="{2F56E0F8-A616-4329-B605-312954594C00}" dt="2022-01-07T15:55:06.580" v="2864" actId="164"/>
          <ac:spMkLst>
            <pc:docMk/>
            <pc:sldMk cId="2592207381" sldId="270"/>
            <ac:spMk id="17" creationId="{20CFDC03-0B8D-4DF1-8B5C-E913A39716A7}"/>
          </ac:spMkLst>
        </pc:spChg>
        <pc:spChg chg="add mod ord">
          <ac:chgData name="NGUYEN Huynh Thanh Qui" userId="c7b6f5d3395af80b" providerId="LiveId" clId="{2F56E0F8-A616-4329-B605-312954594C00}" dt="2022-01-07T16:00:25.047" v="2956" actId="14100"/>
          <ac:spMkLst>
            <pc:docMk/>
            <pc:sldMk cId="2592207381" sldId="270"/>
            <ac:spMk id="18" creationId="{2D1EB2EA-AEB8-4368-8B70-85137934131A}"/>
          </ac:spMkLst>
        </pc:spChg>
        <pc:spChg chg="add mod">
          <ac:chgData name="NGUYEN Huynh Thanh Qui" userId="c7b6f5d3395af80b" providerId="LiveId" clId="{2F56E0F8-A616-4329-B605-312954594C00}" dt="2022-01-07T15:53:57.193" v="2824" actId="1076"/>
          <ac:spMkLst>
            <pc:docMk/>
            <pc:sldMk cId="2592207381" sldId="270"/>
            <ac:spMk id="19" creationId="{9061F2F7-58EF-4FB4-A857-D8C8D21C6251}"/>
          </ac:spMkLst>
        </pc:spChg>
        <pc:spChg chg="add mod">
          <ac:chgData name="NGUYEN Huynh Thanh Qui" userId="c7b6f5d3395af80b" providerId="LiveId" clId="{2F56E0F8-A616-4329-B605-312954594C00}" dt="2022-01-07T20:34:30.922" v="6855" actId="255"/>
          <ac:spMkLst>
            <pc:docMk/>
            <pc:sldMk cId="2592207381" sldId="270"/>
            <ac:spMk id="20" creationId="{70DB7B05-E146-46BD-BF09-7C327A1882AE}"/>
          </ac:spMkLst>
        </pc:spChg>
        <pc:spChg chg="add mod">
          <ac:chgData name="NGUYEN Huynh Thanh Qui" userId="c7b6f5d3395af80b" providerId="LiveId" clId="{2F56E0F8-A616-4329-B605-312954594C00}" dt="2022-01-07T20:25:46.420" v="6575" actId="1076"/>
          <ac:spMkLst>
            <pc:docMk/>
            <pc:sldMk cId="2592207381" sldId="270"/>
            <ac:spMk id="22" creationId="{54042D7C-48FB-4CFE-AF64-753D7F0CE3D8}"/>
          </ac:spMkLst>
        </pc:spChg>
        <pc:spChg chg="add del mod">
          <ac:chgData name="NGUYEN Huynh Thanh Qui" userId="c7b6f5d3395af80b" providerId="LiveId" clId="{2F56E0F8-A616-4329-B605-312954594C00}" dt="2022-01-07T15:55:30.377" v="2870"/>
          <ac:spMkLst>
            <pc:docMk/>
            <pc:sldMk cId="2592207381" sldId="270"/>
            <ac:spMk id="29" creationId="{D4FFCDE3-0537-4415-9281-167BFBE200C6}"/>
          </ac:spMkLst>
        </pc:spChg>
        <pc:spChg chg="del">
          <ac:chgData name="NGUYEN Huynh Thanh Qui" userId="c7b6f5d3395af80b" providerId="LiveId" clId="{2F56E0F8-A616-4329-B605-312954594C00}" dt="2022-01-07T14:51:28.852" v="1870" actId="478"/>
          <ac:spMkLst>
            <pc:docMk/>
            <pc:sldMk cId="2592207381" sldId="270"/>
            <ac:spMk id="128" creationId="{212B4947-E6CD-467B-AF72-9BC942B53E3E}"/>
          </ac:spMkLst>
        </pc:spChg>
        <pc:spChg chg="del">
          <ac:chgData name="NGUYEN Huynh Thanh Qui" userId="c7b6f5d3395af80b" providerId="LiveId" clId="{2F56E0F8-A616-4329-B605-312954594C00}" dt="2022-01-07T15:30:53.559" v="2610" actId="478"/>
          <ac:spMkLst>
            <pc:docMk/>
            <pc:sldMk cId="2592207381" sldId="270"/>
            <ac:spMk id="129" creationId="{B1EC8198-CF19-4894-AB0A-1568DC1EF043}"/>
          </ac:spMkLst>
        </pc:spChg>
        <pc:grpChg chg="add mod">
          <ac:chgData name="NGUYEN Huynh Thanh Qui" userId="c7b6f5d3395af80b" providerId="LiveId" clId="{2F56E0F8-A616-4329-B605-312954594C00}" dt="2022-01-07T15:55:06.580" v="2864" actId="164"/>
          <ac:grpSpMkLst>
            <pc:docMk/>
            <pc:sldMk cId="2592207381" sldId="270"/>
            <ac:grpSpMk id="25" creationId="{98654FC8-1844-4426-ADFE-EE93031C1FEB}"/>
          </ac:grpSpMkLst>
        </pc:grpChg>
        <pc:picChg chg="add mod ord">
          <ac:chgData name="NGUYEN Huynh Thanh Qui" userId="c7b6f5d3395af80b" providerId="LiveId" clId="{2F56E0F8-A616-4329-B605-312954594C00}" dt="2022-01-07T15:59:38.331" v="2941" actId="1076"/>
          <ac:picMkLst>
            <pc:docMk/>
            <pc:sldMk cId="2592207381" sldId="270"/>
            <ac:picMk id="6" creationId="{F28513B2-B0A8-4AC7-BFFB-1B65BB4840FE}"/>
          </ac:picMkLst>
        </pc:picChg>
        <pc:picChg chg="add mod">
          <ac:chgData name="NGUYEN Huynh Thanh Qui" userId="c7b6f5d3395af80b" providerId="LiveId" clId="{2F56E0F8-A616-4329-B605-312954594C00}" dt="2022-01-07T15:31:12.709" v="2617" actId="1076"/>
          <ac:picMkLst>
            <pc:docMk/>
            <pc:sldMk cId="2592207381" sldId="270"/>
            <ac:picMk id="9" creationId="{95ABA13F-EFDE-45CF-AAD9-161081FA617D}"/>
          </ac:picMkLst>
        </pc:picChg>
        <pc:picChg chg="add mod">
          <ac:chgData name="NGUYEN Huynh Thanh Qui" userId="c7b6f5d3395af80b" providerId="LiveId" clId="{2F56E0F8-A616-4329-B605-312954594C00}" dt="2022-01-07T20:26:05.876" v="6576" actId="14100"/>
          <ac:picMkLst>
            <pc:docMk/>
            <pc:sldMk cId="2592207381" sldId="270"/>
            <ac:picMk id="12" creationId="{AE88D4E8-6030-40D2-B2E3-33C333D49C8F}"/>
          </ac:picMkLst>
        </pc:picChg>
        <pc:cxnChg chg="add del mod ord">
          <ac:chgData name="NGUYEN Huynh Thanh Qui" userId="c7b6f5d3395af80b" providerId="LiveId" clId="{2F56E0F8-A616-4329-B605-312954594C00}" dt="2022-01-07T15:49:19.025" v="2766" actId="11529"/>
          <ac:cxnSpMkLst>
            <pc:docMk/>
            <pc:sldMk cId="2592207381" sldId="270"/>
            <ac:cxnSpMk id="15" creationId="{17B8068E-5DA1-4627-8797-D06A6CC1F132}"/>
          </ac:cxnSpMkLst>
        </pc:cxnChg>
        <pc:cxnChg chg="add mod">
          <ac:chgData name="NGUYEN Huynh Thanh Qui" userId="c7b6f5d3395af80b" providerId="LiveId" clId="{2F56E0F8-A616-4329-B605-312954594C00}" dt="2022-01-07T20:25:42.042" v="6574" actId="1076"/>
          <ac:cxnSpMkLst>
            <pc:docMk/>
            <pc:sldMk cId="2592207381" sldId="270"/>
            <ac:cxnSpMk id="21" creationId="{B651B8CA-D830-4896-B311-8D6968122C4F}"/>
          </ac:cxnSpMkLst>
        </pc:cxnChg>
      </pc:sldChg>
      <pc:sldChg chg="addSp delSp modSp new del mod">
        <pc:chgData name="NGUYEN Huynh Thanh Qui" userId="c7b6f5d3395af80b" providerId="LiveId" clId="{2F56E0F8-A616-4329-B605-312954594C00}" dt="2022-01-07T19:58:32.881" v="6165" actId="47"/>
        <pc:sldMkLst>
          <pc:docMk/>
          <pc:sldMk cId="2595782636" sldId="271"/>
        </pc:sldMkLst>
        <pc:spChg chg="mod">
          <ac:chgData name="NGUYEN Huynh Thanh Qui" userId="c7b6f5d3395af80b" providerId="LiveId" clId="{2F56E0F8-A616-4329-B605-312954594C00}" dt="2022-01-07T14:52:52.634" v="1873"/>
          <ac:spMkLst>
            <pc:docMk/>
            <pc:sldMk cId="2595782636" sldId="271"/>
            <ac:spMk id="2" creationId="{04DAF978-C2F5-4844-9CEC-4ECD2E3156F4}"/>
          </ac:spMkLst>
        </pc:spChg>
        <pc:spChg chg="del">
          <ac:chgData name="NGUYEN Huynh Thanh Qui" userId="c7b6f5d3395af80b" providerId="LiveId" clId="{2F56E0F8-A616-4329-B605-312954594C00}" dt="2022-01-07T15:31:30.265" v="2620" actId="478"/>
          <ac:spMkLst>
            <pc:docMk/>
            <pc:sldMk cId="2595782636" sldId="271"/>
            <ac:spMk id="3" creationId="{52A7E6B3-895F-400F-A092-4C2038455006}"/>
          </ac:spMkLst>
        </pc:spChg>
        <pc:picChg chg="add mod">
          <ac:chgData name="NGUYEN Huynh Thanh Qui" userId="c7b6f5d3395af80b" providerId="LiveId" clId="{2F56E0F8-A616-4329-B605-312954594C00}" dt="2022-01-07T15:31:30.694" v="2621"/>
          <ac:picMkLst>
            <pc:docMk/>
            <pc:sldMk cId="2595782636" sldId="271"/>
            <ac:picMk id="5" creationId="{32E5DE98-0460-484E-88BC-486BA8D2772A}"/>
          </ac:picMkLst>
        </pc:picChg>
      </pc:sldChg>
      <pc:sldChg chg="addSp delSp modSp add mod setBg">
        <pc:chgData name="NGUYEN Huynh Thanh Qui" userId="c7b6f5d3395af80b" providerId="LiveId" clId="{2F56E0F8-A616-4329-B605-312954594C00}" dt="2022-01-07T20:25:13.069" v="6572" actId="1076"/>
        <pc:sldMkLst>
          <pc:docMk/>
          <pc:sldMk cId="3742100825" sldId="272"/>
        </pc:sldMkLst>
        <pc:spChg chg="add del mod ord">
          <ac:chgData name="NGUYEN Huynh Thanh Qui" userId="c7b6f5d3395af80b" providerId="LiveId" clId="{2F56E0F8-A616-4329-B605-312954594C00}" dt="2022-01-07T14:57:14.204" v="1916" actId="478"/>
          <ac:spMkLst>
            <pc:docMk/>
            <pc:sldMk cId="3742100825" sldId="272"/>
            <ac:spMk id="2" creationId="{A6A7E2ED-1437-4133-B9C8-696DACA7E2CF}"/>
          </ac:spMkLst>
        </pc:spChg>
        <pc:spChg chg="add del ord">
          <ac:chgData name="NGUYEN Huynh Thanh Qui" userId="c7b6f5d3395af80b" providerId="LiveId" clId="{2F56E0F8-A616-4329-B605-312954594C00}" dt="2022-01-07T20:17:50.825" v="6492" actId="478"/>
          <ac:spMkLst>
            <pc:docMk/>
            <pc:sldMk cId="3742100825" sldId="272"/>
            <ac:spMk id="3" creationId="{000563A9-D6F5-4240-A210-3FAD76591873}"/>
          </ac:spMkLst>
        </pc:spChg>
        <pc:spChg chg="del">
          <ac:chgData name="NGUYEN Huynh Thanh Qui" userId="c7b6f5d3395af80b" providerId="LiveId" clId="{2F56E0F8-A616-4329-B605-312954594C00}" dt="2022-01-07T14:53:43.535" v="1875" actId="478"/>
          <ac:spMkLst>
            <pc:docMk/>
            <pc:sldMk cId="3742100825" sldId="272"/>
            <ac:spMk id="4" creationId="{CD976851-FE21-4646-98F0-F5FC65E04F9E}"/>
          </ac:spMkLst>
        </pc:spChg>
        <pc:spChg chg="add mod">
          <ac:chgData name="NGUYEN Huynh Thanh Qui" userId="c7b6f5d3395af80b" providerId="LiveId" clId="{2F56E0F8-A616-4329-B605-312954594C00}" dt="2022-01-07T20:22:15.767" v="6546" actId="1036"/>
          <ac:spMkLst>
            <pc:docMk/>
            <pc:sldMk cId="3742100825" sldId="272"/>
            <ac:spMk id="5" creationId="{CC92D401-A8B5-4030-B49B-BE4BD2FC6C5C}"/>
          </ac:spMkLst>
        </pc:spChg>
        <pc:spChg chg="add mod">
          <ac:chgData name="NGUYEN Huynh Thanh Qui" userId="c7b6f5d3395af80b" providerId="LiveId" clId="{2F56E0F8-A616-4329-B605-312954594C00}" dt="2022-01-07T20:25:13.069" v="6572" actId="1076"/>
          <ac:spMkLst>
            <pc:docMk/>
            <pc:sldMk cId="3742100825" sldId="272"/>
            <ac:spMk id="8" creationId="{80A994FF-DAE5-43E5-89AD-BFC680EC6FA6}"/>
          </ac:spMkLst>
        </pc:spChg>
        <pc:spChg chg="add mod">
          <ac:chgData name="NGUYEN Huynh Thanh Qui" userId="c7b6f5d3395af80b" providerId="LiveId" clId="{2F56E0F8-A616-4329-B605-312954594C00}" dt="2022-01-07T20:22:05.708" v="6524" actId="1076"/>
          <ac:spMkLst>
            <pc:docMk/>
            <pc:sldMk cId="3742100825" sldId="272"/>
            <ac:spMk id="9" creationId="{A1B90E6A-139B-4FE0-A871-1D74D4EC2B99}"/>
          </ac:spMkLst>
        </pc:spChg>
        <pc:spChg chg="add del mod">
          <ac:chgData name="NGUYEN Huynh Thanh Qui" userId="c7b6f5d3395af80b" providerId="LiveId" clId="{2F56E0F8-A616-4329-B605-312954594C00}" dt="2022-01-07T20:19:05.474" v="6503" actId="478"/>
          <ac:spMkLst>
            <pc:docMk/>
            <pc:sldMk cId="3742100825" sldId="272"/>
            <ac:spMk id="11" creationId="{0F015BC8-1EAE-4E3D-9F70-3362E0B109BC}"/>
          </ac:spMkLst>
        </pc:spChg>
        <pc:spChg chg="del">
          <ac:chgData name="NGUYEN Huynh Thanh Qui" userId="c7b6f5d3395af80b" providerId="LiveId" clId="{2F56E0F8-A616-4329-B605-312954594C00}" dt="2022-01-07T14:53:43.535" v="1875" actId="478"/>
          <ac:spMkLst>
            <pc:docMk/>
            <pc:sldMk cId="3742100825" sldId="272"/>
            <ac:spMk id="18" creationId="{156C060C-F119-4D10-9F4B-57A3F8862358}"/>
          </ac:spMkLst>
        </pc:spChg>
        <pc:spChg chg="add mod">
          <ac:chgData name="NGUYEN Huynh Thanh Qui" userId="c7b6f5d3395af80b" providerId="LiveId" clId="{2F56E0F8-A616-4329-B605-312954594C00}" dt="2022-01-07T20:22:15.767" v="6546" actId="1036"/>
          <ac:spMkLst>
            <pc:docMk/>
            <pc:sldMk cId="3742100825" sldId="272"/>
            <ac:spMk id="28" creationId="{1A764F24-F4A6-4171-97B4-350AA9D5052F}"/>
          </ac:spMkLst>
        </pc:spChg>
        <pc:spChg chg="add mod">
          <ac:chgData name="NGUYEN Huynh Thanh Qui" userId="c7b6f5d3395af80b" providerId="LiveId" clId="{2F56E0F8-A616-4329-B605-312954594C00}" dt="2022-01-07T15:22:32.341" v="2481" actId="1076"/>
          <ac:spMkLst>
            <pc:docMk/>
            <pc:sldMk cId="3742100825" sldId="272"/>
            <ac:spMk id="32" creationId="{E50D457F-76B6-4346-B536-FE43E9703A05}"/>
          </ac:spMkLst>
        </pc:spChg>
        <pc:spChg chg="mod">
          <ac:chgData name="NGUYEN Huynh Thanh Qui" userId="c7b6f5d3395af80b" providerId="LiveId" clId="{2F56E0F8-A616-4329-B605-312954594C00}" dt="2022-01-07T20:22:24.879" v="6562" actId="113"/>
          <ac:spMkLst>
            <pc:docMk/>
            <pc:sldMk cId="3742100825" sldId="272"/>
            <ac:spMk id="48" creationId="{5F062397-63DB-48C5-B1A5-D433D3C89E53}"/>
          </ac:spMkLst>
        </pc:spChg>
        <pc:grpChg chg="del">
          <ac:chgData name="NGUYEN Huynh Thanh Qui" userId="c7b6f5d3395af80b" providerId="LiveId" clId="{2F56E0F8-A616-4329-B605-312954594C00}" dt="2022-01-07T14:53:43.535" v="1875" actId="478"/>
          <ac:grpSpMkLst>
            <pc:docMk/>
            <pc:sldMk cId="3742100825" sldId="272"/>
            <ac:grpSpMk id="13" creationId="{F14604E6-3E4E-403C-9F72-E2F0B787AB60}"/>
          </ac:grpSpMkLst>
        </pc:grpChg>
        <pc:grpChg chg="del">
          <ac:chgData name="NGUYEN Huynh Thanh Qui" userId="c7b6f5d3395af80b" providerId="LiveId" clId="{2F56E0F8-A616-4329-B605-312954594C00}" dt="2022-01-07T14:53:43.535" v="1875" actId="478"/>
          <ac:grpSpMkLst>
            <pc:docMk/>
            <pc:sldMk cId="3742100825" sldId="272"/>
            <ac:grpSpMk id="14" creationId="{7B93707A-F622-490A-A135-675EACE7B5B8}"/>
          </ac:grpSpMkLst>
        </pc:grpChg>
        <pc:grpChg chg="del">
          <ac:chgData name="NGUYEN Huynh Thanh Qui" userId="c7b6f5d3395af80b" providerId="LiveId" clId="{2F56E0F8-A616-4329-B605-312954594C00}" dt="2022-01-07T14:53:43.535" v="1875" actId="478"/>
          <ac:grpSpMkLst>
            <pc:docMk/>
            <pc:sldMk cId="3742100825" sldId="272"/>
            <ac:grpSpMk id="15" creationId="{0D5F70FA-DCB8-4AF0-A23B-076DC01B54C3}"/>
          </ac:grpSpMkLst>
        </pc:grpChg>
        <pc:graphicFrameChg chg="del">
          <ac:chgData name="NGUYEN Huynh Thanh Qui" userId="c7b6f5d3395af80b" providerId="LiveId" clId="{2F56E0F8-A616-4329-B605-312954594C00}" dt="2022-01-07T14:53:43.535" v="1875" actId="478"/>
          <ac:graphicFrameMkLst>
            <pc:docMk/>
            <pc:sldMk cId="3742100825" sldId="272"/>
            <ac:graphicFrameMk id="43" creationId="{E764ADEC-D4D7-49A3-8644-9AD5F45D9075}"/>
          </ac:graphicFrameMkLst>
        </pc:graphicFrameChg>
        <pc:picChg chg="add del mod">
          <ac:chgData name="NGUYEN Huynh Thanh Qui" userId="c7b6f5d3395af80b" providerId="LiveId" clId="{2F56E0F8-A616-4329-B605-312954594C00}" dt="2022-01-07T14:57:47.881" v="1921" actId="478"/>
          <ac:picMkLst>
            <pc:docMk/>
            <pc:sldMk cId="3742100825" sldId="272"/>
            <ac:picMk id="3" creationId="{3178D9DE-B187-4BE0-8357-500F3B6FBF48}"/>
          </ac:picMkLst>
        </pc:picChg>
        <pc:picChg chg="del">
          <ac:chgData name="NGUYEN Huynh Thanh Qui" userId="c7b6f5d3395af80b" providerId="LiveId" clId="{2F56E0F8-A616-4329-B605-312954594C00}" dt="2022-01-07T14:53:43.535" v="1875" actId="478"/>
          <ac:picMkLst>
            <pc:docMk/>
            <pc:sldMk cId="3742100825" sldId="272"/>
            <ac:picMk id="17" creationId="{BE0DEA1F-158B-4779-A00B-E4829BCA087E}"/>
          </ac:picMkLst>
        </pc:picChg>
        <pc:picChg chg="add del mod">
          <ac:chgData name="NGUYEN Huynh Thanh Qui" userId="c7b6f5d3395af80b" providerId="LiveId" clId="{2F56E0F8-A616-4329-B605-312954594C00}" dt="2022-01-07T14:57:07.963" v="1915" actId="478"/>
          <ac:picMkLst>
            <pc:docMk/>
            <pc:sldMk cId="3742100825" sldId="272"/>
            <ac:picMk id="26" creationId="{2169473F-3C59-4078-80C6-C964A868EE64}"/>
          </ac:picMkLst>
        </pc:picChg>
        <pc:picChg chg="add mod">
          <ac:chgData name="NGUYEN Huynh Thanh Qui" userId="c7b6f5d3395af80b" providerId="LiveId" clId="{2F56E0F8-A616-4329-B605-312954594C00}" dt="2022-01-07T15:32:02.262" v="2626"/>
          <ac:picMkLst>
            <pc:docMk/>
            <pc:sldMk cId="3742100825" sldId="272"/>
            <ac:picMk id="33" creationId="{EED4B746-8E53-40F2-B108-A0D8A23E8772}"/>
          </ac:picMkLst>
        </pc:picChg>
        <pc:picChg chg="del">
          <ac:chgData name="NGUYEN Huynh Thanh Qui" userId="c7b6f5d3395af80b" providerId="LiveId" clId="{2F56E0F8-A616-4329-B605-312954594C00}" dt="2022-01-07T14:53:43.535" v="1875" actId="478"/>
          <ac:picMkLst>
            <pc:docMk/>
            <pc:sldMk cId="3742100825" sldId="272"/>
            <ac:picMk id="47" creationId="{27C53528-B686-4003-B50A-BFCD425C8F32}"/>
          </ac:picMkLst>
        </pc:picChg>
      </pc:sldChg>
      <pc:sldChg chg="addSp delSp modSp add mod">
        <pc:chgData name="NGUYEN Huynh Thanh Qui" userId="c7b6f5d3395af80b" providerId="LiveId" clId="{2F56E0F8-A616-4329-B605-312954594C00}" dt="2022-01-07T20:34:36.898" v="6856" actId="255"/>
        <pc:sldMkLst>
          <pc:docMk/>
          <pc:sldMk cId="3906084810" sldId="273"/>
        </pc:sldMkLst>
        <pc:spChg chg="add mod">
          <ac:chgData name="NGUYEN Huynh Thanh Qui" userId="c7b6f5d3395af80b" providerId="LiveId" clId="{2F56E0F8-A616-4329-B605-312954594C00}" dt="2022-01-07T15:55:19.845" v="2866"/>
          <ac:spMkLst>
            <pc:docMk/>
            <pc:sldMk cId="3906084810" sldId="273"/>
            <ac:spMk id="7" creationId="{841EB8A8-DD99-4A05-9BE9-5F42BE497E3E}"/>
          </ac:spMkLst>
        </pc:spChg>
        <pc:spChg chg="mod">
          <ac:chgData name="NGUYEN Huynh Thanh Qui" userId="c7b6f5d3395af80b" providerId="LiveId" clId="{2F56E0F8-A616-4329-B605-312954594C00}" dt="2022-01-07T20:34:36.898" v="6856" actId="255"/>
          <ac:spMkLst>
            <pc:docMk/>
            <pc:sldMk cId="3906084810" sldId="273"/>
            <ac:spMk id="8" creationId="{31D5D1E9-AB2D-4007-A984-6F5596D6758E}"/>
          </ac:spMkLst>
        </pc:spChg>
        <pc:spChg chg="del">
          <ac:chgData name="NGUYEN Huynh Thanh Qui" userId="c7b6f5d3395af80b" providerId="LiveId" clId="{2F56E0F8-A616-4329-B605-312954594C00}" dt="2022-01-07T15:55:54.966" v="2874" actId="478"/>
          <ac:spMkLst>
            <pc:docMk/>
            <pc:sldMk cId="3906084810" sldId="273"/>
            <ac:spMk id="10" creationId="{AAD6D26D-3DF7-4310-93B7-16714CAE99CA}"/>
          </ac:spMkLst>
        </pc:spChg>
        <pc:spChg chg="add del mod">
          <ac:chgData name="NGUYEN Huynh Thanh Qui" userId="c7b6f5d3395af80b" providerId="LiveId" clId="{2F56E0F8-A616-4329-B605-312954594C00}" dt="2022-01-07T15:55:26.754" v="2869"/>
          <ac:spMkLst>
            <pc:docMk/>
            <pc:sldMk cId="3906084810" sldId="273"/>
            <ac:spMk id="11" creationId="{6A88A5EB-61C4-487B-8981-3737E03C53FB}"/>
          </ac:spMkLst>
        </pc:spChg>
        <pc:spChg chg="add mod ord">
          <ac:chgData name="NGUYEN Huynh Thanh Qui" userId="c7b6f5d3395af80b" providerId="LiveId" clId="{2F56E0F8-A616-4329-B605-312954594C00}" dt="2022-01-07T15:59:24.571" v="2939" actId="14100"/>
          <ac:spMkLst>
            <pc:docMk/>
            <pc:sldMk cId="3906084810" sldId="273"/>
            <ac:spMk id="12" creationId="{79F4946C-746A-46DD-B1DA-DD025A193FBB}"/>
          </ac:spMkLst>
        </pc:spChg>
        <pc:spChg chg="add mod">
          <ac:chgData name="NGUYEN Huynh Thanh Qui" userId="c7b6f5d3395af80b" providerId="LiveId" clId="{2F56E0F8-A616-4329-B605-312954594C00}" dt="2022-01-07T15:59:28.967" v="2940" actId="14100"/>
          <ac:spMkLst>
            <pc:docMk/>
            <pc:sldMk cId="3906084810" sldId="273"/>
            <ac:spMk id="13" creationId="{7829AD2B-B605-4ECC-BC12-DF3415413301}"/>
          </ac:spMkLst>
        </pc:spChg>
        <pc:spChg chg="add mod">
          <ac:chgData name="NGUYEN Huynh Thanh Qui" userId="c7b6f5d3395af80b" providerId="LiveId" clId="{2F56E0F8-A616-4329-B605-312954594C00}" dt="2022-01-07T15:55:49.429" v="2873"/>
          <ac:spMkLst>
            <pc:docMk/>
            <pc:sldMk cId="3906084810" sldId="273"/>
            <ac:spMk id="14" creationId="{453C799B-729B-4A62-8679-3A6E75AF5433}"/>
          </ac:spMkLst>
        </pc:spChg>
        <pc:spChg chg="add mod">
          <ac:chgData name="NGUYEN Huynh Thanh Qui" userId="c7b6f5d3395af80b" providerId="LiveId" clId="{2F56E0F8-A616-4329-B605-312954594C00}" dt="2022-01-07T16:14:35.521" v="3305" actId="1076"/>
          <ac:spMkLst>
            <pc:docMk/>
            <pc:sldMk cId="3906084810" sldId="273"/>
            <ac:spMk id="16" creationId="{D0F482FF-98DD-49BA-81FD-3AF4CC47B05C}"/>
          </ac:spMkLst>
        </pc:spChg>
        <pc:spChg chg="add del mod">
          <ac:chgData name="NGUYEN Huynh Thanh Qui" userId="c7b6f5d3395af80b" providerId="LiveId" clId="{2F56E0F8-A616-4329-B605-312954594C00}" dt="2022-01-07T16:08:57.778" v="3243"/>
          <ac:spMkLst>
            <pc:docMk/>
            <pc:sldMk cId="3906084810" sldId="273"/>
            <ac:spMk id="18" creationId="{25564ED9-A8AF-4370-8A49-80FAE340E878}"/>
          </ac:spMkLst>
        </pc:spChg>
        <pc:spChg chg="add del mod ord topLvl">
          <ac:chgData name="NGUYEN Huynh Thanh Qui" userId="c7b6f5d3395af80b" providerId="LiveId" clId="{2F56E0F8-A616-4329-B605-312954594C00}" dt="2022-01-07T16:13:21.173" v="3293" actId="478"/>
          <ac:spMkLst>
            <pc:docMk/>
            <pc:sldMk cId="3906084810" sldId="273"/>
            <ac:spMk id="20" creationId="{58026A63-817D-4469-8BC0-75B314B4C8A0}"/>
          </ac:spMkLst>
        </pc:spChg>
        <pc:grpChg chg="add del mod">
          <ac:chgData name="NGUYEN Huynh Thanh Qui" userId="c7b6f5d3395af80b" providerId="LiveId" clId="{2F56E0F8-A616-4329-B605-312954594C00}" dt="2022-01-07T16:10:21.317" v="3256" actId="478"/>
          <ac:grpSpMkLst>
            <pc:docMk/>
            <pc:sldMk cId="3906084810" sldId="273"/>
            <ac:grpSpMk id="19" creationId="{BEC87814-6875-4C28-91FC-4753E0CED027}"/>
          </ac:grpSpMkLst>
        </pc:grpChg>
        <pc:picChg chg="add mod">
          <ac:chgData name="NGUYEN Huynh Thanh Qui" userId="c7b6f5d3395af80b" providerId="LiveId" clId="{2F56E0F8-A616-4329-B605-312954594C00}" dt="2022-01-07T15:59:12.878" v="2907" actId="1035"/>
          <ac:picMkLst>
            <pc:docMk/>
            <pc:sldMk cId="3906084810" sldId="273"/>
            <ac:picMk id="3" creationId="{B7800C11-6BDE-4D4C-AB56-91E5C9C30E10}"/>
          </ac:picMkLst>
        </pc:picChg>
        <pc:picChg chg="add mod">
          <ac:chgData name="NGUYEN Huynh Thanh Qui" userId="c7b6f5d3395af80b" providerId="LiveId" clId="{2F56E0F8-A616-4329-B605-312954594C00}" dt="2022-01-07T16:13:50.833" v="3301" actId="1037"/>
          <ac:picMkLst>
            <pc:docMk/>
            <pc:sldMk cId="3906084810" sldId="273"/>
            <ac:picMk id="5" creationId="{C8578B7E-C4F0-4424-87DA-DE4F90199FA8}"/>
          </ac:picMkLst>
        </pc:picChg>
        <pc:picChg chg="del">
          <ac:chgData name="NGUYEN Huynh Thanh Qui" userId="c7b6f5d3395af80b" providerId="LiveId" clId="{2F56E0F8-A616-4329-B605-312954594C00}" dt="2022-01-07T15:34:21.942" v="2652" actId="478"/>
          <ac:picMkLst>
            <pc:docMk/>
            <pc:sldMk cId="3906084810" sldId="273"/>
            <ac:picMk id="6" creationId="{F28513B2-B0A8-4AC7-BFFB-1B65BB4840FE}"/>
          </ac:picMkLst>
        </pc:picChg>
        <pc:picChg chg="add del mod topLvl">
          <ac:chgData name="NGUYEN Huynh Thanh Qui" userId="c7b6f5d3395af80b" providerId="LiveId" clId="{2F56E0F8-A616-4329-B605-312954594C00}" dt="2022-01-07T16:10:21.317" v="3256" actId="478"/>
          <ac:picMkLst>
            <pc:docMk/>
            <pc:sldMk cId="3906084810" sldId="273"/>
            <ac:picMk id="17" creationId="{57E81473-CC44-4AFE-A510-0820B74CFE4E}"/>
          </ac:picMkLst>
        </pc:picChg>
        <pc:picChg chg="add mod">
          <ac:chgData name="NGUYEN Huynh Thanh Qui" userId="c7b6f5d3395af80b" providerId="LiveId" clId="{2F56E0F8-A616-4329-B605-312954594C00}" dt="2022-01-07T16:14:39.671" v="3306" actId="1076"/>
          <ac:picMkLst>
            <pc:docMk/>
            <pc:sldMk cId="3906084810" sldId="273"/>
            <ac:picMk id="22" creationId="{0526C51E-CB1A-4C1B-8D2D-3B77040D633E}"/>
          </ac:picMkLst>
        </pc:picChg>
      </pc:sldChg>
      <pc:sldChg chg="addSp delSp modSp new add del mod">
        <pc:chgData name="NGUYEN Huynh Thanh Qui" userId="c7b6f5d3395af80b" providerId="LiveId" clId="{2F56E0F8-A616-4329-B605-312954594C00}" dt="2022-01-07T20:35:22.575" v="6866" actId="1076"/>
        <pc:sldMkLst>
          <pc:docMk/>
          <pc:sldMk cId="2051994154" sldId="274"/>
        </pc:sldMkLst>
        <pc:spChg chg="del">
          <ac:chgData name="NGUYEN Huynh Thanh Qui" userId="c7b6f5d3395af80b" providerId="LiveId" clId="{2F56E0F8-A616-4329-B605-312954594C00}" dt="2022-01-07T16:15:18.427" v="3308" actId="478"/>
          <ac:spMkLst>
            <pc:docMk/>
            <pc:sldMk cId="2051994154" sldId="274"/>
            <ac:spMk id="2" creationId="{D9B0BE39-E263-4C84-AE11-892CFBF87FA6}"/>
          </ac:spMkLst>
        </pc:spChg>
        <pc:spChg chg="mod">
          <ac:chgData name="NGUYEN Huynh Thanh Qui" userId="c7b6f5d3395af80b" providerId="LiveId" clId="{2F56E0F8-A616-4329-B605-312954594C00}" dt="2022-01-07T16:22:21.109" v="3394" actId="6549"/>
          <ac:spMkLst>
            <pc:docMk/>
            <pc:sldMk cId="2051994154" sldId="274"/>
            <ac:spMk id="3" creationId="{C54D7A59-B83E-452B-BE6B-BD84DC2DD7DE}"/>
          </ac:spMkLst>
        </pc:spChg>
        <pc:spChg chg="add del mod">
          <ac:chgData name="NGUYEN Huynh Thanh Qui" userId="c7b6f5d3395af80b" providerId="LiveId" clId="{2F56E0F8-A616-4329-B605-312954594C00}" dt="2022-01-07T20:35:22.575" v="6866" actId="1076"/>
          <ac:spMkLst>
            <pc:docMk/>
            <pc:sldMk cId="2051994154" sldId="274"/>
            <ac:spMk id="5" creationId="{F13F540B-EEA2-4695-8982-23BE7CCB121A}"/>
          </ac:spMkLst>
        </pc:spChg>
        <pc:spChg chg="add del mod">
          <ac:chgData name="NGUYEN Huynh Thanh Qui" userId="c7b6f5d3395af80b" providerId="LiveId" clId="{2F56E0F8-A616-4329-B605-312954594C00}" dt="2022-01-07T20:34:55.704" v="6860" actId="478"/>
          <ac:spMkLst>
            <pc:docMk/>
            <pc:sldMk cId="2051994154" sldId="274"/>
            <ac:spMk id="6" creationId="{8F941828-BAD4-4230-BA30-7B5B6E3724CB}"/>
          </ac:spMkLst>
        </pc:spChg>
        <pc:spChg chg="add mod ord">
          <ac:chgData name="NGUYEN Huynh Thanh Qui" userId="c7b6f5d3395af80b" providerId="LiveId" clId="{2F56E0F8-A616-4329-B605-312954594C00}" dt="2022-01-07T16:18:13.449" v="3380" actId="14100"/>
          <ac:spMkLst>
            <pc:docMk/>
            <pc:sldMk cId="2051994154" sldId="274"/>
            <ac:spMk id="12" creationId="{C12D51B1-01B3-4B17-A76F-E8256CA89B97}"/>
          </ac:spMkLst>
        </pc:spChg>
        <pc:spChg chg="add mod ord">
          <ac:chgData name="NGUYEN Huynh Thanh Qui" userId="c7b6f5d3395af80b" providerId="LiveId" clId="{2F56E0F8-A616-4329-B605-312954594C00}" dt="2022-01-07T16:17:57.304" v="3378" actId="167"/>
          <ac:spMkLst>
            <pc:docMk/>
            <pc:sldMk cId="2051994154" sldId="274"/>
            <ac:spMk id="13" creationId="{6541FB9E-B194-41D2-AFB3-D421CD6B6614}"/>
          </ac:spMkLst>
        </pc:spChg>
        <pc:spChg chg="add mod ord">
          <ac:chgData name="NGUYEN Huynh Thanh Qui" userId="c7b6f5d3395af80b" providerId="LiveId" clId="{2F56E0F8-A616-4329-B605-312954594C00}" dt="2022-01-07T16:23:13.446" v="3400" actId="14100"/>
          <ac:spMkLst>
            <pc:docMk/>
            <pc:sldMk cId="2051994154" sldId="274"/>
            <ac:spMk id="16" creationId="{81EBA44F-B2FF-4B80-B0A6-2D7CCCE9856F}"/>
          </ac:spMkLst>
        </pc:spChg>
        <pc:spChg chg="add mod ord">
          <ac:chgData name="NGUYEN Huynh Thanh Qui" userId="c7b6f5d3395af80b" providerId="LiveId" clId="{2F56E0F8-A616-4329-B605-312954594C00}" dt="2022-01-07T16:19:09.632" v="3390" actId="14100"/>
          <ac:spMkLst>
            <pc:docMk/>
            <pc:sldMk cId="2051994154" sldId="274"/>
            <ac:spMk id="17" creationId="{660D2CBF-90B0-403B-8AE4-3E3156D57F23}"/>
          </ac:spMkLst>
        </pc:spChg>
        <pc:spChg chg="add mod">
          <ac:chgData name="NGUYEN Huynh Thanh Qui" userId="c7b6f5d3395af80b" providerId="LiveId" clId="{2F56E0F8-A616-4329-B605-312954594C00}" dt="2022-01-07T16:32:04.083" v="3934" actId="20577"/>
          <ac:spMkLst>
            <pc:docMk/>
            <pc:sldMk cId="2051994154" sldId="274"/>
            <ac:spMk id="19" creationId="{5724C2AC-0CBE-4FDD-BF33-A3554BB5BC0C}"/>
          </ac:spMkLst>
        </pc:spChg>
        <pc:spChg chg="add del">
          <ac:chgData name="NGUYEN Huynh Thanh Qui" userId="c7b6f5d3395af80b" providerId="LiveId" clId="{2F56E0F8-A616-4329-B605-312954594C00}" dt="2022-01-07T20:34:55.263" v="6859" actId="22"/>
          <ac:spMkLst>
            <pc:docMk/>
            <pc:sldMk cId="2051994154" sldId="274"/>
            <ac:spMk id="20" creationId="{E63F5EBE-DC3F-413F-B8E5-46730B2A2271}"/>
          </ac:spMkLst>
        </pc:spChg>
        <pc:picChg chg="add del mod">
          <ac:chgData name="NGUYEN Huynh Thanh Qui" userId="c7b6f5d3395af80b" providerId="LiveId" clId="{2F56E0F8-A616-4329-B605-312954594C00}" dt="2022-01-07T16:16:16.248" v="3362" actId="478"/>
          <ac:picMkLst>
            <pc:docMk/>
            <pc:sldMk cId="2051994154" sldId="274"/>
            <ac:picMk id="7" creationId="{1F0E9E94-0246-44B6-8793-02AF5B1B080D}"/>
          </ac:picMkLst>
        </pc:picChg>
        <pc:picChg chg="add del mod">
          <ac:chgData name="NGUYEN Huynh Thanh Qui" userId="c7b6f5d3395af80b" providerId="LiveId" clId="{2F56E0F8-A616-4329-B605-312954594C00}" dt="2022-01-07T16:18:24.321" v="3382" actId="478"/>
          <ac:picMkLst>
            <pc:docMk/>
            <pc:sldMk cId="2051994154" sldId="274"/>
            <ac:picMk id="9" creationId="{AA3A9922-BA5E-4565-B2E5-B0CF4B339CC6}"/>
          </ac:picMkLst>
        </pc:picChg>
        <pc:picChg chg="add mod">
          <ac:chgData name="NGUYEN Huynh Thanh Qui" userId="c7b6f5d3395af80b" providerId="LiveId" clId="{2F56E0F8-A616-4329-B605-312954594C00}" dt="2022-01-07T16:23:19.306" v="3401" actId="14100"/>
          <ac:picMkLst>
            <pc:docMk/>
            <pc:sldMk cId="2051994154" sldId="274"/>
            <ac:picMk id="11" creationId="{F6557C51-5B9D-4042-B449-2DC7CB724244}"/>
          </ac:picMkLst>
        </pc:picChg>
        <pc:picChg chg="add mod">
          <ac:chgData name="NGUYEN Huynh Thanh Qui" userId="c7b6f5d3395af80b" providerId="LiveId" clId="{2F56E0F8-A616-4329-B605-312954594C00}" dt="2022-01-07T16:19:31.965" v="3393" actId="1076"/>
          <ac:picMkLst>
            <pc:docMk/>
            <pc:sldMk cId="2051994154" sldId="274"/>
            <ac:picMk id="15" creationId="{5EE07D41-57B6-43EC-88BD-D6AF8853A8A7}"/>
          </ac:picMkLst>
        </pc:picChg>
        <pc:picChg chg="add mod">
          <ac:chgData name="NGUYEN Huynh Thanh Qui" userId="c7b6f5d3395af80b" providerId="LiveId" clId="{2F56E0F8-A616-4329-B605-312954594C00}" dt="2022-01-07T16:22:21.479" v="3395"/>
          <ac:picMkLst>
            <pc:docMk/>
            <pc:sldMk cId="2051994154" sldId="274"/>
            <ac:picMk id="18" creationId="{8F3010B3-E0ED-4479-A12D-5F2595B245E8}"/>
          </ac:picMkLst>
        </pc:picChg>
      </pc:sldChg>
      <pc:sldChg chg="addSp delSp modSp new mod">
        <pc:chgData name="NGUYEN Huynh Thanh Qui" userId="c7b6f5d3395af80b" providerId="LiveId" clId="{2F56E0F8-A616-4329-B605-312954594C00}" dt="2022-01-08T20:00:42.236" v="6962" actId="1038"/>
        <pc:sldMkLst>
          <pc:docMk/>
          <pc:sldMk cId="1566681555" sldId="275"/>
        </pc:sldMkLst>
        <pc:spChg chg="del">
          <ac:chgData name="NGUYEN Huynh Thanh Qui" userId="c7b6f5d3395af80b" providerId="LiveId" clId="{2F56E0F8-A616-4329-B605-312954594C00}" dt="2022-01-07T16:33:01.381" v="3936" actId="478"/>
          <ac:spMkLst>
            <pc:docMk/>
            <pc:sldMk cId="1566681555" sldId="275"/>
            <ac:spMk id="2" creationId="{6C992358-D409-4E33-9AC3-9172D2A0EDD8}"/>
          </ac:spMkLst>
        </pc:spChg>
        <pc:spChg chg="del">
          <ac:chgData name="NGUYEN Huynh Thanh Qui" userId="c7b6f5d3395af80b" providerId="LiveId" clId="{2F56E0F8-A616-4329-B605-312954594C00}" dt="2022-01-07T16:35:42.090" v="3961" actId="478"/>
          <ac:spMkLst>
            <pc:docMk/>
            <pc:sldMk cId="1566681555" sldId="275"/>
            <ac:spMk id="3" creationId="{ADC8C217-A360-4E83-B18A-132B2624E23A}"/>
          </ac:spMkLst>
        </pc:spChg>
        <pc:spChg chg="add mod">
          <ac:chgData name="NGUYEN Huynh Thanh Qui" userId="c7b6f5d3395af80b" providerId="LiveId" clId="{2F56E0F8-A616-4329-B605-312954594C00}" dt="2022-01-07T20:35:38.422" v="6870" actId="20577"/>
          <ac:spMkLst>
            <pc:docMk/>
            <pc:sldMk cId="1566681555" sldId="275"/>
            <ac:spMk id="5" creationId="{DFE53470-1648-4A04-B5D5-9D271C50EEF8}"/>
          </ac:spMkLst>
        </pc:spChg>
        <pc:spChg chg="add mod">
          <ac:chgData name="NGUYEN Huynh Thanh Qui" userId="c7b6f5d3395af80b" providerId="LiveId" clId="{2F56E0F8-A616-4329-B605-312954594C00}" dt="2022-01-07T17:02:16.102" v="4305" actId="1076"/>
          <ac:spMkLst>
            <pc:docMk/>
            <pc:sldMk cId="1566681555" sldId="275"/>
            <ac:spMk id="10" creationId="{104C64F1-5F7C-4943-BA24-D6867310D7C9}"/>
          </ac:spMkLst>
        </pc:spChg>
        <pc:spChg chg="add mod">
          <ac:chgData name="NGUYEN Huynh Thanh Qui" userId="c7b6f5d3395af80b" providerId="LiveId" clId="{2F56E0F8-A616-4329-B605-312954594C00}" dt="2022-01-07T17:02:21.655" v="4306" actId="1076"/>
          <ac:spMkLst>
            <pc:docMk/>
            <pc:sldMk cId="1566681555" sldId="275"/>
            <ac:spMk id="11" creationId="{1685CFFA-006B-40A7-8195-15A931CF2E60}"/>
          </ac:spMkLst>
        </pc:spChg>
        <pc:spChg chg="add mod">
          <ac:chgData name="NGUYEN Huynh Thanh Qui" userId="c7b6f5d3395af80b" providerId="LiveId" clId="{2F56E0F8-A616-4329-B605-312954594C00}" dt="2022-01-07T16:38:05.117" v="3982" actId="164"/>
          <ac:spMkLst>
            <pc:docMk/>
            <pc:sldMk cId="1566681555" sldId="275"/>
            <ac:spMk id="12" creationId="{F04B1F55-7FF3-4520-ADD5-FEF5ACBDFF77}"/>
          </ac:spMkLst>
        </pc:spChg>
        <pc:spChg chg="add mod">
          <ac:chgData name="NGUYEN Huynh Thanh Qui" userId="c7b6f5d3395af80b" providerId="LiveId" clId="{2F56E0F8-A616-4329-B605-312954594C00}" dt="2022-01-07T16:38:05.117" v="3982" actId="164"/>
          <ac:spMkLst>
            <pc:docMk/>
            <pc:sldMk cId="1566681555" sldId="275"/>
            <ac:spMk id="13" creationId="{63194569-063D-4CEA-8EC7-B5AECED896F3}"/>
          </ac:spMkLst>
        </pc:spChg>
        <pc:spChg chg="add del mod">
          <ac:chgData name="NGUYEN Huynh Thanh Qui" userId="c7b6f5d3395af80b" providerId="LiveId" clId="{2F56E0F8-A616-4329-B605-312954594C00}" dt="2022-01-07T16:38:45.888" v="4003" actId="478"/>
          <ac:spMkLst>
            <pc:docMk/>
            <pc:sldMk cId="1566681555" sldId="275"/>
            <ac:spMk id="15" creationId="{2D10CC4B-0E37-4EFA-89FA-A6BBA8EE5380}"/>
          </ac:spMkLst>
        </pc:spChg>
        <pc:spChg chg="add mod">
          <ac:chgData name="NGUYEN Huynh Thanh Qui" userId="c7b6f5d3395af80b" providerId="LiveId" clId="{2F56E0F8-A616-4329-B605-312954594C00}" dt="2022-01-07T16:41:06.197" v="4039" actId="164"/>
          <ac:spMkLst>
            <pc:docMk/>
            <pc:sldMk cId="1566681555" sldId="275"/>
            <ac:spMk id="16" creationId="{2D46DDB7-CB2B-4EB6-A594-EE42C6E1DF72}"/>
          </ac:spMkLst>
        </pc:spChg>
        <pc:spChg chg="add mod">
          <ac:chgData name="NGUYEN Huynh Thanh Qui" userId="c7b6f5d3395af80b" providerId="LiveId" clId="{2F56E0F8-A616-4329-B605-312954594C00}" dt="2022-01-07T16:41:06.197" v="4039" actId="164"/>
          <ac:spMkLst>
            <pc:docMk/>
            <pc:sldMk cId="1566681555" sldId="275"/>
            <ac:spMk id="17" creationId="{1999B488-BCF8-4C6C-BDF4-20B2A9A0B3F3}"/>
          </ac:spMkLst>
        </pc:spChg>
        <pc:spChg chg="add mod">
          <ac:chgData name="NGUYEN Huynh Thanh Qui" userId="c7b6f5d3395af80b" providerId="LiveId" clId="{2F56E0F8-A616-4329-B605-312954594C00}" dt="2022-01-07T16:41:06.197" v="4039" actId="164"/>
          <ac:spMkLst>
            <pc:docMk/>
            <pc:sldMk cId="1566681555" sldId="275"/>
            <ac:spMk id="18" creationId="{8E1AFF2F-AD42-455B-ABE0-629CB948DE5A}"/>
          </ac:spMkLst>
        </pc:spChg>
        <pc:spChg chg="add mod">
          <ac:chgData name="NGUYEN Huynh Thanh Qui" userId="c7b6f5d3395af80b" providerId="LiveId" clId="{2F56E0F8-A616-4329-B605-312954594C00}" dt="2022-01-07T16:41:58.563" v="4047" actId="164"/>
          <ac:spMkLst>
            <pc:docMk/>
            <pc:sldMk cId="1566681555" sldId="275"/>
            <ac:spMk id="20" creationId="{6D7B24EA-468B-43F2-A2FE-126CF9D548A6}"/>
          </ac:spMkLst>
        </pc:spChg>
        <pc:spChg chg="add mod">
          <ac:chgData name="NGUYEN Huynh Thanh Qui" userId="c7b6f5d3395af80b" providerId="LiveId" clId="{2F56E0F8-A616-4329-B605-312954594C00}" dt="2022-01-07T16:48:22.358" v="4160" actId="164"/>
          <ac:spMkLst>
            <pc:docMk/>
            <pc:sldMk cId="1566681555" sldId="275"/>
            <ac:spMk id="24" creationId="{B5E00A0A-20A6-4FF0-86B3-CBA232FA29D3}"/>
          </ac:spMkLst>
        </pc:spChg>
        <pc:spChg chg="add mod">
          <ac:chgData name="NGUYEN Huynh Thanh Qui" userId="c7b6f5d3395af80b" providerId="LiveId" clId="{2F56E0F8-A616-4329-B605-312954594C00}" dt="2022-01-07T16:48:22.358" v="4160" actId="164"/>
          <ac:spMkLst>
            <pc:docMk/>
            <pc:sldMk cId="1566681555" sldId="275"/>
            <ac:spMk id="26" creationId="{3A207DE9-6F36-4BD0-8990-09C10C9423EE}"/>
          </ac:spMkLst>
        </pc:spChg>
        <pc:spChg chg="add mod">
          <ac:chgData name="NGUYEN Huynh Thanh Qui" userId="c7b6f5d3395af80b" providerId="LiveId" clId="{2F56E0F8-A616-4329-B605-312954594C00}" dt="2022-01-07T16:48:22.358" v="4160" actId="164"/>
          <ac:spMkLst>
            <pc:docMk/>
            <pc:sldMk cId="1566681555" sldId="275"/>
            <ac:spMk id="28" creationId="{5C57E792-E66A-451B-B9AF-1EF7C0842524}"/>
          </ac:spMkLst>
        </pc:spChg>
        <pc:spChg chg="add mod">
          <ac:chgData name="NGUYEN Huynh Thanh Qui" userId="c7b6f5d3395af80b" providerId="LiveId" clId="{2F56E0F8-A616-4329-B605-312954594C00}" dt="2022-01-07T16:48:22.358" v="4160" actId="164"/>
          <ac:spMkLst>
            <pc:docMk/>
            <pc:sldMk cId="1566681555" sldId="275"/>
            <ac:spMk id="30" creationId="{4A200CD9-1122-411A-970C-9D04210025C9}"/>
          </ac:spMkLst>
        </pc:spChg>
        <pc:spChg chg="add mod">
          <ac:chgData name="NGUYEN Huynh Thanh Qui" userId="c7b6f5d3395af80b" providerId="LiveId" clId="{2F56E0F8-A616-4329-B605-312954594C00}" dt="2022-01-08T20:00:42.236" v="6962" actId="1038"/>
          <ac:spMkLst>
            <pc:docMk/>
            <pc:sldMk cId="1566681555" sldId="275"/>
            <ac:spMk id="33" creationId="{676979EE-E96A-4550-9184-8F627C1F3BA5}"/>
          </ac:spMkLst>
        </pc:spChg>
        <pc:spChg chg="add del">
          <ac:chgData name="NGUYEN Huynh Thanh Qui" userId="c7b6f5d3395af80b" providerId="LiveId" clId="{2F56E0F8-A616-4329-B605-312954594C00}" dt="2022-01-07T16:59:24.072" v="4218" actId="478"/>
          <ac:spMkLst>
            <pc:docMk/>
            <pc:sldMk cId="1566681555" sldId="275"/>
            <ac:spMk id="47" creationId="{3A24A73B-30A0-446F-A2BB-EF7701386912}"/>
          </ac:spMkLst>
        </pc:spChg>
        <pc:spChg chg="add mod">
          <ac:chgData name="NGUYEN Huynh Thanh Qui" userId="c7b6f5d3395af80b" providerId="LiveId" clId="{2F56E0F8-A616-4329-B605-312954594C00}" dt="2022-01-07T17:13:40.338" v="4548" actId="1035"/>
          <ac:spMkLst>
            <pc:docMk/>
            <pc:sldMk cId="1566681555" sldId="275"/>
            <ac:spMk id="48" creationId="{9C0447A4-87F9-4D20-8F2F-0E0177B8E94F}"/>
          </ac:spMkLst>
        </pc:spChg>
        <pc:grpChg chg="add mod">
          <ac:chgData name="NGUYEN Huynh Thanh Qui" userId="c7b6f5d3395af80b" providerId="LiveId" clId="{2F56E0F8-A616-4329-B605-312954594C00}" dt="2022-01-07T16:41:06.197" v="4039" actId="164"/>
          <ac:grpSpMkLst>
            <pc:docMk/>
            <pc:sldMk cId="1566681555" sldId="275"/>
            <ac:grpSpMk id="14" creationId="{567C7063-80B0-4C21-9DBA-B9D1B046FCE3}"/>
          </ac:grpSpMkLst>
        </pc:grpChg>
        <pc:grpChg chg="add mod ord">
          <ac:chgData name="NGUYEN Huynh Thanh Qui" userId="c7b6f5d3395af80b" providerId="LiveId" clId="{2F56E0F8-A616-4329-B605-312954594C00}" dt="2022-01-07T16:41:58.563" v="4047" actId="164"/>
          <ac:grpSpMkLst>
            <pc:docMk/>
            <pc:sldMk cId="1566681555" sldId="275"/>
            <ac:grpSpMk id="19" creationId="{F8E57585-3772-4EB2-9791-B7458476C6C7}"/>
          </ac:grpSpMkLst>
        </pc:grpChg>
        <pc:grpChg chg="add mod">
          <ac:chgData name="NGUYEN Huynh Thanh Qui" userId="c7b6f5d3395af80b" providerId="LiveId" clId="{2F56E0F8-A616-4329-B605-312954594C00}" dt="2022-01-07T16:48:22.358" v="4160" actId="164"/>
          <ac:grpSpMkLst>
            <pc:docMk/>
            <pc:sldMk cId="1566681555" sldId="275"/>
            <ac:grpSpMk id="21" creationId="{B44B0C27-7D67-4055-A34B-E44BCC97A9A1}"/>
          </ac:grpSpMkLst>
        </pc:grpChg>
        <pc:grpChg chg="add mod">
          <ac:chgData name="NGUYEN Huynh Thanh Qui" userId="c7b6f5d3395af80b" providerId="LiveId" clId="{2F56E0F8-A616-4329-B605-312954594C00}" dt="2022-01-07T16:52:29.311" v="4213" actId="164"/>
          <ac:grpSpMkLst>
            <pc:docMk/>
            <pc:sldMk cId="1566681555" sldId="275"/>
            <ac:grpSpMk id="34" creationId="{4057ECD1-2133-4251-90A7-85A7D10D7B6C}"/>
          </ac:grpSpMkLst>
        </pc:grpChg>
        <pc:grpChg chg="add mod">
          <ac:chgData name="NGUYEN Huynh Thanh Qui" userId="c7b6f5d3395af80b" providerId="LiveId" clId="{2F56E0F8-A616-4329-B605-312954594C00}" dt="2022-01-07T16:52:29.311" v="4213" actId="164"/>
          <ac:grpSpMkLst>
            <pc:docMk/>
            <pc:sldMk cId="1566681555" sldId="275"/>
            <ac:grpSpMk id="45" creationId="{8FE3D3F7-7646-4932-BACD-CDAADAA00418}"/>
          </ac:grpSpMkLst>
        </pc:grpChg>
        <pc:picChg chg="add mod">
          <ac:chgData name="NGUYEN Huynh Thanh Qui" userId="c7b6f5d3395af80b" providerId="LiveId" clId="{2F56E0F8-A616-4329-B605-312954594C00}" dt="2022-01-07T17:02:22.520" v="4307" actId="1076"/>
          <ac:picMkLst>
            <pc:docMk/>
            <pc:sldMk cId="1566681555" sldId="275"/>
            <ac:picMk id="7" creationId="{2CC61CA8-9EA1-43AD-B6FD-D45CD60E1D4A}"/>
          </ac:picMkLst>
        </pc:picChg>
        <pc:picChg chg="add mod">
          <ac:chgData name="NGUYEN Huynh Thanh Qui" userId="c7b6f5d3395af80b" providerId="LiveId" clId="{2F56E0F8-A616-4329-B605-312954594C00}" dt="2022-01-07T16:35:14.063" v="3956" actId="1076"/>
          <ac:picMkLst>
            <pc:docMk/>
            <pc:sldMk cId="1566681555" sldId="275"/>
            <ac:picMk id="8" creationId="{E8E021B8-C28C-4B4D-91CB-FFA702EFEBE4}"/>
          </ac:picMkLst>
        </pc:picChg>
        <pc:picChg chg="add mod">
          <ac:chgData name="NGUYEN Huynh Thanh Qui" userId="c7b6f5d3395af80b" providerId="LiveId" clId="{2F56E0F8-A616-4329-B605-312954594C00}" dt="2022-01-07T16:35:42.568" v="3962"/>
          <ac:picMkLst>
            <pc:docMk/>
            <pc:sldMk cId="1566681555" sldId="275"/>
            <ac:picMk id="9" creationId="{8BFD560A-52E3-4F7C-B8F8-06EEA767A92F}"/>
          </ac:picMkLst>
        </pc:picChg>
        <pc:picChg chg="add mod">
          <ac:chgData name="NGUYEN Huynh Thanh Qui" userId="c7b6f5d3395af80b" providerId="LiveId" clId="{2F56E0F8-A616-4329-B605-312954594C00}" dt="2022-01-07T16:52:29.311" v="4213" actId="164"/>
          <ac:picMkLst>
            <pc:docMk/>
            <pc:sldMk cId="1566681555" sldId="275"/>
            <ac:picMk id="41" creationId="{39E238BA-BBF8-4784-8E99-85E730D6672E}"/>
          </ac:picMkLst>
        </pc:picChg>
        <pc:picChg chg="add mod">
          <ac:chgData name="NGUYEN Huynh Thanh Qui" userId="c7b6f5d3395af80b" providerId="LiveId" clId="{2F56E0F8-A616-4329-B605-312954594C00}" dt="2022-01-07T16:52:29.311" v="4213" actId="164"/>
          <ac:picMkLst>
            <pc:docMk/>
            <pc:sldMk cId="1566681555" sldId="275"/>
            <ac:picMk id="42" creationId="{D041251B-F759-4E6D-983F-F05D1EC744E3}"/>
          </ac:picMkLst>
        </pc:picChg>
        <pc:picChg chg="add mod">
          <ac:chgData name="NGUYEN Huynh Thanh Qui" userId="c7b6f5d3395af80b" providerId="LiveId" clId="{2F56E0F8-A616-4329-B605-312954594C00}" dt="2022-01-07T16:52:29.311" v="4213" actId="164"/>
          <ac:picMkLst>
            <pc:docMk/>
            <pc:sldMk cId="1566681555" sldId="275"/>
            <ac:picMk id="43" creationId="{1D7D490A-C93B-4F33-8DEB-1C13B033A995}"/>
          </ac:picMkLst>
        </pc:picChg>
        <pc:picChg chg="add mod">
          <ac:chgData name="NGUYEN Huynh Thanh Qui" userId="c7b6f5d3395af80b" providerId="LiveId" clId="{2F56E0F8-A616-4329-B605-312954594C00}" dt="2022-01-07T16:52:29.311" v="4213" actId="164"/>
          <ac:picMkLst>
            <pc:docMk/>
            <pc:sldMk cId="1566681555" sldId="275"/>
            <ac:picMk id="44" creationId="{D6624191-F6AE-4819-8B36-5C25261699DF}"/>
          </ac:picMkLst>
        </pc:picChg>
        <pc:cxnChg chg="add mod">
          <ac:chgData name="NGUYEN Huynh Thanh Qui" userId="c7b6f5d3395af80b" providerId="LiveId" clId="{2F56E0F8-A616-4329-B605-312954594C00}" dt="2022-01-07T16:48:36.537" v="4165" actId="1038"/>
          <ac:cxnSpMkLst>
            <pc:docMk/>
            <pc:sldMk cId="1566681555" sldId="275"/>
            <ac:cxnSpMk id="23" creationId="{E2DD7CB4-ED66-44F3-977A-44D2B3A0768E}"/>
          </ac:cxnSpMkLst>
        </pc:cxnChg>
        <pc:cxnChg chg="add mod">
          <ac:chgData name="NGUYEN Huynh Thanh Qui" userId="c7b6f5d3395af80b" providerId="LiveId" clId="{2F56E0F8-A616-4329-B605-312954594C00}" dt="2022-01-07T16:48:22.358" v="4160" actId="164"/>
          <ac:cxnSpMkLst>
            <pc:docMk/>
            <pc:sldMk cId="1566681555" sldId="275"/>
            <ac:cxnSpMk id="25" creationId="{2034A8DE-9DF5-48A0-9B1E-6205DEFCBF0D}"/>
          </ac:cxnSpMkLst>
        </pc:cxnChg>
        <pc:cxnChg chg="add mod">
          <ac:chgData name="NGUYEN Huynh Thanh Qui" userId="c7b6f5d3395af80b" providerId="LiveId" clId="{2F56E0F8-A616-4329-B605-312954594C00}" dt="2022-01-07T16:48:22.358" v="4160" actId="164"/>
          <ac:cxnSpMkLst>
            <pc:docMk/>
            <pc:sldMk cId="1566681555" sldId="275"/>
            <ac:cxnSpMk id="27" creationId="{0FA8D445-2F82-4DE4-BB10-44E0C6DF6437}"/>
          </ac:cxnSpMkLst>
        </pc:cxnChg>
        <pc:cxnChg chg="add mod">
          <ac:chgData name="NGUYEN Huynh Thanh Qui" userId="c7b6f5d3395af80b" providerId="LiveId" clId="{2F56E0F8-A616-4329-B605-312954594C00}" dt="2022-01-07T16:48:22.358" v="4160" actId="164"/>
          <ac:cxnSpMkLst>
            <pc:docMk/>
            <pc:sldMk cId="1566681555" sldId="275"/>
            <ac:cxnSpMk id="29" creationId="{684D918A-23D1-494B-A032-CA8474582338}"/>
          </ac:cxnSpMkLst>
        </pc:cxnChg>
        <pc:cxnChg chg="add mod">
          <ac:chgData name="NGUYEN Huynh Thanh Qui" userId="c7b6f5d3395af80b" providerId="LiveId" clId="{2F56E0F8-A616-4329-B605-312954594C00}" dt="2022-01-07T16:48:22.358" v="4160" actId="164"/>
          <ac:cxnSpMkLst>
            <pc:docMk/>
            <pc:sldMk cId="1566681555" sldId="275"/>
            <ac:cxnSpMk id="31" creationId="{C33E626A-758A-47D9-BF5F-EFF1B678BB4F}"/>
          </ac:cxnSpMkLst>
        </pc:cxnChg>
        <pc:cxnChg chg="add mod">
          <ac:chgData name="NGUYEN Huynh Thanh Qui" userId="c7b6f5d3395af80b" providerId="LiveId" clId="{2F56E0F8-A616-4329-B605-312954594C00}" dt="2022-01-07T16:52:29.311" v="4213" actId="164"/>
          <ac:cxnSpMkLst>
            <pc:docMk/>
            <pc:sldMk cId="1566681555" sldId="275"/>
            <ac:cxnSpMk id="36" creationId="{AF5D70DC-01B9-4B6F-9256-FC72F97D6D38}"/>
          </ac:cxnSpMkLst>
        </pc:cxnChg>
        <pc:cxnChg chg="add mod">
          <ac:chgData name="NGUYEN Huynh Thanh Qui" userId="c7b6f5d3395af80b" providerId="LiveId" clId="{2F56E0F8-A616-4329-B605-312954594C00}" dt="2022-01-08T20:00:29.269" v="6947" actId="692"/>
          <ac:cxnSpMkLst>
            <pc:docMk/>
            <pc:sldMk cId="1566681555" sldId="275"/>
            <ac:cxnSpMk id="38" creationId="{5523881E-F1D4-4260-BB6D-49DA60AC1E51}"/>
          </ac:cxnSpMkLst>
        </pc:cxnChg>
        <pc:cxnChg chg="add mod">
          <ac:chgData name="NGUYEN Huynh Thanh Qui" userId="c7b6f5d3395af80b" providerId="LiveId" clId="{2F56E0F8-A616-4329-B605-312954594C00}" dt="2022-01-08T20:00:32.894" v="6948" actId="692"/>
          <ac:cxnSpMkLst>
            <pc:docMk/>
            <pc:sldMk cId="1566681555" sldId="275"/>
            <ac:cxnSpMk id="39" creationId="{1873C387-66CC-4FD7-8EBF-F6481511DF65}"/>
          </ac:cxnSpMkLst>
        </pc:cxnChg>
        <pc:cxnChg chg="add mod">
          <ac:chgData name="NGUYEN Huynh Thanh Qui" userId="c7b6f5d3395af80b" providerId="LiveId" clId="{2F56E0F8-A616-4329-B605-312954594C00}" dt="2022-01-08T20:00:35.661" v="6949" actId="692"/>
          <ac:cxnSpMkLst>
            <pc:docMk/>
            <pc:sldMk cId="1566681555" sldId="275"/>
            <ac:cxnSpMk id="40" creationId="{E281C79C-3C04-4D68-9396-B7F5F4D0CBEE}"/>
          </ac:cxnSpMkLst>
        </pc:cxnChg>
      </pc:sldChg>
      <pc:sldChg chg="addSp delSp modSp new mod">
        <pc:chgData name="NGUYEN Huynh Thanh Qui" userId="c7b6f5d3395af80b" providerId="LiveId" clId="{2F56E0F8-A616-4329-B605-312954594C00}" dt="2022-01-08T20:50:51.603" v="7779" actId="1076"/>
        <pc:sldMkLst>
          <pc:docMk/>
          <pc:sldMk cId="3459020670" sldId="276"/>
        </pc:sldMkLst>
        <pc:spChg chg="del">
          <ac:chgData name="NGUYEN Huynh Thanh Qui" userId="c7b6f5d3395af80b" providerId="LiveId" clId="{2F56E0F8-A616-4329-B605-312954594C00}" dt="2022-01-08T19:58:51.903" v="6900" actId="478"/>
          <ac:spMkLst>
            <pc:docMk/>
            <pc:sldMk cId="3459020670" sldId="276"/>
            <ac:spMk id="2" creationId="{9D08904E-99E8-4735-AF9E-FCCA027F5EE9}"/>
          </ac:spMkLst>
        </pc:spChg>
        <pc:spChg chg="add mod">
          <ac:chgData name="NGUYEN Huynh Thanh Qui" userId="c7b6f5d3395af80b" providerId="LiveId" clId="{2F56E0F8-A616-4329-B605-312954594C00}" dt="2022-01-08T19:59:00.180" v="6913" actId="20577"/>
          <ac:spMkLst>
            <pc:docMk/>
            <pc:sldMk cId="3459020670" sldId="276"/>
            <ac:spMk id="5" creationId="{1FB60AFA-06CB-4BB3-9B05-A8AF87F85E77}"/>
          </ac:spMkLst>
        </pc:spChg>
        <pc:spChg chg="add mod ord">
          <ac:chgData name="NGUYEN Huynh Thanh Qui" userId="c7b6f5d3395af80b" providerId="LiveId" clId="{2F56E0F8-A616-4329-B605-312954594C00}" dt="2022-01-08T20:48:24.105" v="7740" actId="1035"/>
          <ac:spMkLst>
            <pc:docMk/>
            <pc:sldMk cId="3459020670" sldId="276"/>
            <ac:spMk id="7" creationId="{B6ABBE3E-91C3-415D-8E41-4D8BC4B11A94}"/>
          </ac:spMkLst>
        </pc:spChg>
        <pc:spChg chg="add del mod ord">
          <ac:chgData name="NGUYEN Huynh Thanh Qui" userId="c7b6f5d3395af80b" providerId="LiveId" clId="{2F56E0F8-A616-4329-B605-312954594C00}" dt="2022-01-08T20:48:18.957" v="7735" actId="1035"/>
          <ac:spMkLst>
            <pc:docMk/>
            <pc:sldMk cId="3459020670" sldId="276"/>
            <ac:spMk id="8" creationId="{EBAA3DCF-BE88-4263-AEC3-DB4E761F1698}"/>
          </ac:spMkLst>
        </pc:spChg>
        <pc:spChg chg="add mod ord">
          <ac:chgData name="NGUYEN Huynh Thanh Qui" userId="c7b6f5d3395af80b" providerId="LiveId" clId="{2F56E0F8-A616-4329-B605-312954594C00}" dt="2022-01-08T20:48:29.046" v="7741" actId="1076"/>
          <ac:spMkLst>
            <pc:docMk/>
            <pc:sldMk cId="3459020670" sldId="276"/>
            <ac:spMk id="9" creationId="{E6D82719-D4AB-4C00-811A-F29CE9218573}"/>
          </ac:spMkLst>
        </pc:spChg>
        <pc:spChg chg="add del mod">
          <ac:chgData name="NGUYEN Huynh Thanh Qui" userId="c7b6f5d3395af80b" providerId="LiveId" clId="{2F56E0F8-A616-4329-B605-312954594C00}" dt="2022-01-08T20:20:47.806" v="7368" actId="21"/>
          <ac:spMkLst>
            <pc:docMk/>
            <pc:sldMk cId="3459020670" sldId="276"/>
            <ac:spMk id="10" creationId="{97EA4215-EFDE-493F-A68B-4E7B24D8DF05}"/>
          </ac:spMkLst>
        </pc:spChg>
        <pc:spChg chg="add mod">
          <ac:chgData name="NGUYEN Huynh Thanh Qui" userId="c7b6f5d3395af80b" providerId="LiveId" clId="{2F56E0F8-A616-4329-B605-312954594C00}" dt="2022-01-08T20:50:12.988" v="7777" actId="20577"/>
          <ac:spMkLst>
            <pc:docMk/>
            <pc:sldMk cId="3459020670" sldId="276"/>
            <ac:spMk id="12" creationId="{7A25E831-DECA-4BCE-9B16-AEC750873B2E}"/>
          </ac:spMkLst>
        </pc:spChg>
        <pc:spChg chg="add del mod topLvl">
          <ac:chgData name="NGUYEN Huynh Thanh Qui" userId="c7b6f5d3395af80b" providerId="LiveId" clId="{2F56E0F8-A616-4329-B605-312954594C00}" dt="2022-01-08T20:21:33.387" v="7372" actId="21"/>
          <ac:spMkLst>
            <pc:docMk/>
            <pc:sldMk cId="3459020670" sldId="276"/>
            <ac:spMk id="39" creationId="{DDC772D9-F771-464B-9D85-A406E2D0406F}"/>
          </ac:spMkLst>
        </pc:spChg>
        <pc:spChg chg="add mod">
          <ac:chgData name="NGUYEN Huynh Thanh Qui" userId="c7b6f5d3395af80b" providerId="LiveId" clId="{2F56E0F8-A616-4329-B605-312954594C00}" dt="2022-01-08T20:49:44.468" v="7773" actId="1076"/>
          <ac:spMkLst>
            <pc:docMk/>
            <pc:sldMk cId="3459020670" sldId="276"/>
            <ac:spMk id="42" creationId="{D7109B5D-D57A-4C5C-8181-415FBCC9A171}"/>
          </ac:spMkLst>
        </pc:spChg>
        <pc:spChg chg="add mod ord">
          <ac:chgData name="NGUYEN Huynh Thanh Qui" userId="c7b6f5d3395af80b" providerId="LiveId" clId="{2F56E0F8-A616-4329-B605-312954594C00}" dt="2022-01-08T20:31:50.627" v="7467" actId="164"/>
          <ac:spMkLst>
            <pc:docMk/>
            <pc:sldMk cId="3459020670" sldId="276"/>
            <ac:spMk id="43" creationId="{FE06E423-6D42-4C54-9D7E-1E39227F870C}"/>
          </ac:spMkLst>
        </pc:spChg>
        <pc:spChg chg="add del mod">
          <ac:chgData name="NGUYEN Huynh Thanh Qui" userId="c7b6f5d3395af80b" providerId="LiveId" clId="{2F56E0F8-A616-4329-B605-312954594C00}" dt="2022-01-08T20:45:22.880" v="7695" actId="478"/>
          <ac:spMkLst>
            <pc:docMk/>
            <pc:sldMk cId="3459020670" sldId="276"/>
            <ac:spMk id="46" creationId="{232F5A82-6EDF-41D7-A494-CC75BE446EBC}"/>
          </ac:spMkLst>
        </pc:spChg>
        <pc:spChg chg="add mod">
          <ac:chgData name="NGUYEN Huynh Thanh Qui" userId="c7b6f5d3395af80b" providerId="LiveId" clId="{2F56E0F8-A616-4329-B605-312954594C00}" dt="2022-01-08T20:50:51.603" v="7779" actId="1076"/>
          <ac:spMkLst>
            <pc:docMk/>
            <pc:sldMk cId="3459020670" sldId="276"/>
            <ac:spMk id="47" creationId="{C9EF20EE-4949-4F0B-90EE-9E092B733336}"/>
          </ac:spMkLst>
        </pc:spChg>
        <pc:spChg chg="add mod">
          <ac:chgData name="NGUYEN Huynh Thanh Qui" userId="c7b6f5d3395af80b" providerId="LiveId" clId="{2F56E0F8-A616-4329-B605-312954594C00}" dt="2022-01-08T20:50:47.848" v="7778" actId="1076"/>
          <ac:spMkLst>
            <pc:docMk/>
            <pc:sldMk cId="3459020670" sldId="276"/>
            <ac:spMk id="48" creationId="{489D73AB-7F06-4347-8EF1-7859100BEFC1}"/>
          </ac:spMkLst>
        </pc:spChg>
        <pc:grpChg chg="add del mod">
          <ac:chgData name="NGUYEN Huynh Thanh Qui" userId="c7b6f5d3395af80b" providerId="LiveId" clId="{2F56E0F8-A616-4329-B605-312954594C00}" dt="2022-01-08T20:21:31.447" v="7371" actId="165"/>
          <ac:grpSpMkLst>
            <pc:docMk/>
            <pc:sldMk cId="3459020670" sldId="276"/>
            <ac:grpSpMk id="40" creationId="{4103B187-3B3B-4712-9DAA-3E51127EB000}"/>
          </ac:grpSpMkLst>
        </pc:grpChg>
        <pc:grpChg chg="add mod">
          <ac:chgData name="NGUYEN Huynh Thanh Qui" userId="c7b6f5d3395af80b" providerId="LiveId" clId="{2F56E0F8-A616-4329-B605-312954594C00}" dt="2022-01-08T20:49:11.747" v="7744" actId="164"/>
          <ac:grpSpMkLst>
            <pc:docMk/>
            <pc:sldMk cId="3459020670" sldId="276"/>
            <ac:grpSpMk id="44" creationId="{7A924C7D-85D0-4408-8182-57539F86921F}"/>
          </ac:grpSpMkLst>
        </pc:grpChg>
        <pc:grpChg chg="add mod">
          <ac:chgData name="NGUYEN Huynh Thanh Qui" userId="c7b6f5d3395af80b" providerId="LiveId" clId="{2F56E0F8-A616-4329-B605-312954594C00}" dt="2022-01-08T20:49:11.747" v="7744" actId="164"/>
          <ac:grpSpMkLst>
            <pc:docMk/>
            <pc:sldMk cId="3459020670" sldId="276"/>
            <ac:grpSpMk id="45" creationId="{4B2C279F-6E0A-42E4-BE7E-2D7614085190}"/>
          </ac:grpSpMkLst>
        </pc:grpChg>
        <pc:grpChg chg="add mod">
          <ac:chgData name="NGUYEN Huynh Thanh Qui" userId="c7b6f5d3395af80b" providerId="LiveId" clId="{2F56E0F8-A616-4329-B605-312954594C00}" dt="2022-01-08T20:49:18.103" v="7771" actId="1036"/>
          <ac:grpSpMkLst>
            <pc:docMk/>
            <pc:sldMk cId="3459020670" sldId="276"/>
            <ac:grpSpMk id="60" creationId="{4CEE6193-AD0B-4354-A512-06A977983607}"/>
          </ac:grpSpMkLst>
        </pc:grpChg>
        <pc:picChg chg="add mod ord">
          <ac:chgData name="NGUYEN Huynh Thanh Qui" userId="c7b6f5d3395af80b" providerId="LiveId" clId="{2F56E0F8-A616-4329-B605-312954594C00}" dt="2022-01-08T20:31:50.627" v="7467" actId="164"/>
          <ac:picMkLst>
            <pc:docMk/>
            <pc:sldMk cId="3459020670" sldId="276"/>
            <ac:picMk id="6" creationId="{AFA2D703-2209-451A-B524-EDD80615D61A}"/>
          </ac:picMkLst>
        </pc:picChg>
        <pc:picChg chg="add mod">
          <ac:chgData name="NGUYEN Huynh Thanh Qui" userId="c7b6f5d3395af80b" providerId="LiveId" clId="{2F56E0F8-A616-4329-B605-312954594C00}" dt="2022-01-08T20:03:59.985" v="6986" actId="1076"/>
          <ac:picMkLst>
            <pc:docMk/>
            <pc:sldMk cId="3459020670" sldId="276"/>
            <ac:picMk id="11" creationId="{1580085F-CD93-4579-9555-91BA9BB355E5}"/>
          </ac:picMkLst>
        </pc:picChg>
        <pc:picChg chg="add mod">
          <ac:chgData name="NGUYEN Huynh Thanh Qui" userId="c7b6f5d3395af80b" providerId="LiveId" clId="{2F56E0F8-A616-4329-B605-312954594C00}" dt="2022-01-08T20:48:55.404" v="7743"/>
          <ac:picMkLst>
            <pc:docMk/>
            <pc:sldMk cId="3459020670" sldId="276"/>
            <ac:picMk id="59" creationId="{D9F6AB17-4BFA-469C-8E6C-B0E8AA4C94B6}"/>
          </ac:picMkLst>
        </pc:picChg>
        <pc:cxnChg chg="add del mod ord topLvl">
          <ac:chgData name="NGUYEN Huynh Thanh Qui" userId="c7b6f5d3395af80b" providerId="LiveId" clId="{2F56E0F8-A616-4329-B605-312954594C00}" dt="2022-01-08T20:21:33.387" v="7372" actId="21"/>
          <ac:cxnSpMkLst>
            <pc:docMk/>
            <pc:sldMk cId="3459020670" sldId="276"/>
            <ac:cxnSpMk id="14" creationId="{1A38E638-8DD7-47D4-ACA9-AEF7DD8FB5E5}"/>
          </ac:cxnSpMkLst>
        </pc:cxnChg>
        <pc:cxnChg chg="add mod">
          <ac:chgData name="NGUYEN Huynh Thanh Qui" userId="c7b6f5d3395af80b" providerId="LiveId" clId="{2F56E0F8-A616-4329-B605-312954594C00}" dt="2022-01-08T20:48:01.302" v="7728" actId="14100"/>
          <ac:cxnSpMkLst>
            <pc:docMk/>
            <pc:sldMk cId="3459020670" sldId="276"/>
            <ac:cxnSpMk id="19" creationId="{4CBBE389-97E3-4C9D-91E1-70D723F8C2E7}"/>
          </ac:cxnSpMkLst>
        </pc:cxnChg>
        <pc:cxnChg chg="add mod">
          <ac:chgData name="NGUYEN Huynh Thanh Qui" userId="c7b6f5d3395af80b" providerId="LiveId" clId="{2F56E0F8-A616-4329-B605-312954594C00}" dt="2022-01-08T20:49:36.930" v="7772" actId="14100"/>
          <ac:cxnSpMkLst>
            <pc:docMk/>
            <pc:sldMk cId="3459020670" sldId="276"/>
            <ac:cxnSpMk id="29" creationId="{7E460330-DF47-4406-B4EC-D7D3FCBC144B}"/>
          </ac:cxnSpMkLst>
        </pc:cxnChg>
        <pc:cxnChg chg="add mod">
          <ac:chgData name="NGUYEN Huynh Thanh Qui" userId="c7b6f5d3395af80b" providerId="LiveId" clId="{2F56E0F8-A616-4329-B605-312954594C00}" dt="2022-01-08T20:48:06.604" v="7730" actId="1035"/>
          <ac:cxnSpMkLst>
            <pc:docMk/>
            <pc:sldMk cId="3459020670" sldId="276"/>
            <ac:cxnSpMk id="33" creationId="{93B3BE49-A680-4D93-BA38-07C72D1670FD}"/>
          </ac:cxnSpMkLst>
        </pc:cxnChg>
        <pc:cxnChg chg="add mod">
          <ac:chgData name="NGUYEN Huynh Thanh Qui" userId="c7b6f5d3395af80b" providerId="LiveId" clId="{2F56E0F8-A616-4329-B605-312954594C00}" dt="2022-01-08T20:47:35.117" v="7722" actId="14100"/>
          <ac:cxnSpMkLst>
            <pc:docMk/>
            <pc:sldMk cId="3459020670" sldId="276"/>
            <ac:cxnSpMk id="41" creationId="{6021C359-00F2-4580-B5E9-CF3A1557EA60}"/>
          </ac:cxnSpMkLst>
        </pc:cxn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package" Target="../embeddings/Microsoft_Excel_Worksheet7.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0889943854109004"/>
          <c:y val="0.11014973734639778"/>
          <c:w val="0.85108247579817797"/>
          <c:h val="0.76952064126884667"/>
        </c:manualLayout>
      </c:layout>
      <c:scatterChart>
        <c:scatterStyle val="lineMarker"/>
        <c:varyColors val="0"/>
        <c:ser>
          <c:idx val="0"/>
          <c:order val="0"/>
          <c:tx>
            <c:strRef>
              <c:f>Prod_Volailles_2008_2017!$B$1</c:f>
              <c:strCache>
                <c:ptCount val="1"/>
                <c:pt idx="0">
                  <c:v>Valeur (milliers tonnes)</c:v>
                </c:pt>
              </c:strCache>
            </c:strRef>
          </c:tx>
          <c:spPr>
            <a:ln w="9525" cap="rnd">
              <a:solidFill>
                <a:schemeClr val="accent2"/>
              </a:solidFill>
              <a:round/>
            </a:ln>
            <a:effectLst/>
          </c:spPr>
          <c:marker>
            <c:symbol val="circle"/>
            <c:size val="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w="9525">
                <a:solidFill>
                  <a:schemeClr val="accent2"/>
                </a:solidFill>
                <a:round/>
              </a:ln>
              <a:effectLst/>
            </c:spPr>
          </c:marker>
          <c:dLbls>
            <c:dLbl>
              <c:idx val="2"/>
              <c:layout>
                <c:manualLayout>
                  <c:x val="-8.5029386349656677E-2"/>
                  <c:y val="-7.5235084957064033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2">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F55-439E-9767-A4A77EB772ED}"/>
                </c:ext>
              </c:extLst>
            </c:dLbl>
            <c:dLbl>
              <c:idx val="9"/>
              <c:layout>
                <c:manualLayout>
                  <c:x val="-2.0690673947275362E-2"/>
                  <c:y val="5.2221793644796489E-2"/>
                </c:manualLayout>
              </c:layout>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accent5">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F55-439E-9767-A4A77EB772E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5">
                        <a:lumMod val="50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xVal>
            <c:numRef>
              <c:f>Prod_Volailles_2008_2017!$A$2:$A$11</c:f>
              <c:numCache>
                <c:formatCode>General</c:formatCode>
                <c:ptCount val="10"/>
                <c:pt idx="2">
                  <c:v>2010</c:v>
                </c:pt>
                <c:pt idx="3">
                  <c:v>2011</c:v>
                </c:pt>
                <c:pt idx="4">
                  <c:v>2012</c:v>
                </c:pt>
                <c:pt idx="5">
                  <c:v>2013</c:v>
                </c:pt>
                <c:pt idx="6">
                  <c:v>2014</c:v>
                </c:pt>
                <c:pt idx="7">
                  <c:v>2015</c:v>
                </c:pt>
                <c:pt idx="8">
                  <c:v>2016</c:v>
                </c:pt>
                <c:pt idx="9">
                  <c:v>2017</c:v>
                </c:pt>
              </c:numCache>
            </c:numRef>
          </c:xVal>
          <c:yVal>
            <c:numRef>
              <c:f>Prod_Volailles_2008_2017!$B$2:$B$11</c:f>
              <c:numCache>
                <c:formatCode>General</c:formatCode>
                <c:ptCount val="10"/>
                <c:pt idx="2">
                  <c:v>87172.41</c:v>
                </c:pt>
                <c:pt idx="3">
                  <c:v>90839.737999999998</c:v>
                </c:pt>
                <c:pt idx="4">
                  <c:v>94088.241999999998</c:v>
                </c:pt>
                <c:pt idx="5">
                  <c:v>97578.966</c:v>
                </c:pt>
                <c:pt idx="6">
                  <c:v>100436.84699999999</c:v>
                </c:pt>
                <c:pt idx="7">
                  <c:v>103773.808</c:v>
                </c:pt>
                <c:pt idx="8">
                  <c:v>106612.795</c:v>
                </c:pt>
                <c:pt idx="9">
                  <c:v>111767.03</c:v>
                </c:pt>
              </c:numCache>
            </c:numRef>
          </c:yVal>
          <c:smooth val="0"/>
          <c:extLst>
            <c:ext xmlns:c16="http://schemas.microsoft.com/office/drawing/2014/chart" uri="{C3380CC4-5D6E-409C-BE32-E72D297353CC}">
              <c16:uniqueId val="{00000002-4F55-439E-9767-A4A77EB772ED}"/>
            </c:ext>
          </c:extLst>
        </c:ser>
        <c:dLbls>
          <c:showLegendKey val="0"/>
          <c:showVal val="0"/>
          <c:showCatName val="0"/>
          <c:showSerName val="0"/>
          <c:showPercent val="0"/>
          <c:showBubbleSize val="0"/>
        </c:dLbls>
        <c:axId val="979174464"/>
        <c:axId val="970020872"/>
      </c:scatterChart>
      <c:valAx>
        <c:axId val="979174464"/>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r>
                  <a:rPr lang="fr-FR" dirty="0"/>
                  <a:t>Année</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fr-FR"/>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fr-FR"/>
          </a:p>
        </c:txPr>
        <c:crossAx val="970020872"/>
        <c:crosses val="autoZero"/>
        <c:crossBetween val="midCat"/>
      </c:valAx>
      <c:valAx>
        <c:axId val="970020872"/>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r>
                  <a:rPr lang="fr-FR" b="1" dirty="0"/>
                  <a:t>Quantité</a:t>
                </a:r>
                <a:r>
                  <a:rPr lang="fr-FR" b="1" baseline="0" dirty="0"/>
                  <a:t> (milliers tonnes)</a:t>
                </a:r>
                <a:endParaRPr lang="fr-FR" b="1" dirty="0"/>
              </a:p>
            </c:rich>
          </c:tx>
          <c:layout>
            <c:manualLayout>
              <c:xMode val="edge"/>
              <c:yMode val="edge"/>
              <c:x val="4.57323605424074E-3"/>
              <c:y val="0.32223766071918547"/>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tx2"/>
                  </a:solidFill>
                  <a:latin typeface="+mn-lt"/>
                  <a:ea typeface="+mn-ea"/>
                  <a:cs typeface="+mn-cs"/>
                </a:defRPr>
              </a:pPr>
              <a:endParaRPr lang="fr-FR"/>
            </a:p>
          </c:txPr>
        </c:title>
        <c:numFmt formatCode="General" sourceLinked="1"/>
        <c:majorTickMark val="none"/>
        <c:minorTickMark val="none"/>
        <c:tickLblPos val="nextTo"/>
        <c:spPr>
          <a:noFill/>
          <a:ln>
            <a:solidFill>
              <a:schemeClr val="tx2">
                <a:lumMod val="40000"/>
                <a:lumOff val="60000"/>
              </a:schemeClr>
            </a:solidFill>
          </a:ln>
          <a:effectLst/>
        </c:spPr>
        <c:txPr>
          <a:bodyPr rot="-60000000" spcFirstLastPara="1" vertOverflow="ellipsis" vert="horz" wrap="square" anchor="ctr" anchorCtr="1"/>
          <a:lstStyle/>
          <a:p>
            <a:pPr>
              <a:defRPr sz="900" b="0" i="0" u="none" strike="noStrike" kern="1200" baseline="0">
                <a:solidFill>
                  <a:schemeClr val="tx2"/>
                </a:solidFill>
                <a:latin typeface="+mn-lt"/>
                <a:ea typeface="+mn-ea"/>
                <a:cs typeface="+mn-cs"/>
              </a:defRPr>
            </a:pPr>
            <a:endParaRPr lang="fr-FR"/>
          </a:p>
        </c:txPr>
        <c:crossAx val="97917446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fr-FR"/>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tx>
            <c:strRef>
              <c:f>Prod_Volailles_Region_2017!$B$1</c:f>
              <c:strCache>
                <c:ptCount val="1"/>
                <c:pt idx="0">
                  <c:v>Valeur (tonnes)</c:v>
                </c:pt>
              </c:strCache>
            </c:strRef>
          </c:tx>
          <c:dPt>
            <c:idx val="0"/>
            <c:bubble3D val="0"/>
            <c:spPr>
              <a:solidFill>
                <a:srgbClr val="FFC9C9"/>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7D53-4F07-8144-BE816C7224A5}"/>
              </c:ext>
            </c:extLst>
          </c:dPt>
          <c:dPt>
            <c:idx val="1"/>
            <c:bubble3D val="0"/>
            <c:spPr>
              <a:solidFill>
                <a:schemeClr val="accent5">
                  <a:lumMod val="20000"/>
                  <a:lumOff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7D53-4F07-8144-BE816C7224A5}"/>
              </c:ext>
            </c:extLst>
          </c:dPt>
          <c:dPt>
            <c:idx val="2"/>
            <c:bubble3D val="0"/>
            <c:spPr>
              <a:solidFill>
                <a:schemeClr val="accent4">
                  <a:lumMod val="20000"/>
                  <a:lumOff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7D53-4F07-8144-BE816C7224A5}"/>
              </c:ext>
            </c:extLst>
          </c:dPt>
          <c:dPt>
            <c:idx val="3"/>
            <c:bubble3D val="0"/>
            <c:spPr>
              <a:solidFill>
                <a:schemeClr val="accent6">
                  <a:lumMod val="20000"/>
                  <a:lumOff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7D53-4F07-8144-BE816C7224A5}"/>
              </c:ext>
            </c:extLst>
          </c:dPt>
          <c:dPt>
            <c:idx val="4"/>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7D53-4F07-8144-BE816C7224A5}"/>
              </c:ext>
            </c:extLst>
          </c:dPt>
          <c:dLbls>
            <c:dLbl>
              <c:idx val="0"/>
              <c:layout>
                <c:manualLayout>
                  <c:x val="0.1135229355064583"/>
                  <c:y val="1.1434158603484087E-2"/>
                </c:manualLayout>
              </c:layout>
              <c:tx>
                <c:rich>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fld id="{AAD79153-6267-4A3E-BC78-4236FD1A370E}" type="CATEGORYNAME">
                      <a:rPr lang="en-US">
                        <a:solidFill>
                          <a:schemeClr val="accent5">
                            <a:lumMod val="50000"/>
                          </a:schemeClr>
                        </a:solidFill>
                      </a:rPr>
                      <a:pPr>
                        <a:defRPr/>
                      </a:pPr>
                      <a:t>[NOM DE CATÉGORIE]</a:t>
                    </a:fld>
                    <a:r>
                      <a:rPr lang="en-US" baseline="0"/>
                      <a:t>
</a:t>
                    </a:r>
                    <a:fld id="{018B699F-339B-4B5C-A4FB-AE9913F3F9DB}" type="PERCENTAGE">
                      <a:rPr lang="en-US" baseline="0"/>
                      <a:pPr>
                        <a:defRPr/>
                      </a:pPr>
                      <a:t>[POURCENTAGE]</a:t>
                    </a:fld>
                    <a:endParaRPr lang="en-US" baseline="0"/>
                  </a:p>
                </c:rich>
              </c:tx>
              <c:spPr>
                <a:solidFill>
                  <a:sysClr val="window" lastClr="FFFFFF"/>
                </a:solidFill>
                <a:ln>
                  <a:solidFill>
                    <a:srgbClr val="4472C4"/>
                  </a:solidFill>
                </a:ln>
                <a:effectLst/>
              </c:spPr>
              <c:txPr>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1-7D53-4F07-8144-BE816C7224A5}"/>
                </c:ext>
              </c:extLst>
            </c:dLbl>
            <c:dLbl>
              <c:idx val="1"/>
              <c:layout>
                <c:manualLayout>
                  <c:x val="-6.1127734503477651E-2"/>
                  <c:y val="0.31253366849523173"/>
                </c:manualLayout>
              </c:layout>
              <c:tx>
                <c:rich>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fld id="{21779ED2-85EE-40EE-A5B5-B1A366E895B4}" type="CATEGORYNAME">
                      <a:rPr lang="en-US">
                        <a:solidFill>
                          <a:schemeClr val="accent5">
                            <a:lumMod val="50000"/>
                          </a:schemeClr>
                        </a:solidFill>
                      </a:rPr>
                      <a:pPr>
                        <a:defRPr>
                          <a:solidFill>
                            <a:schemeClr val="accent1"/>
                          </a:solidFill>
                        </a:defRPr>
                      </a:pPr>
                      <a:t>[NOM DE CATÉGORIE]</a:t>
                    </a:fld>
                    <a:r>
                      <a:rPr lang="en-US" baseline="0"/>
                      <a:t>
</a:t>
                    </a:r>
                    <a:fld id="{AABE9FA5-E93A-4649-ABD3-F969C6676502}" type="PERCENTAGE">
                      <a:rPr lang="en-US" baseline="0"/>
                      <a:pPr>
                        <a:defRPr>
                          <a:solidFill>
                            <a:schemeClr val="accent1"/>
                          </a:solidFill>
                        </a:defRPr>
                      </a:pPr>
                      <a:t>[POURCENTAGE]</a:t>
                    </a:fld>
                    <a:endParaRPr lang="en-US" baseline="0"/>
                  </a:p>
                </c:rich>
              </c:tx>
              <c:spPr>
                <a:solidFill>
                  <a:sysClr val="window" lastClr="FFFFFF"/>
                </a:solidFill>
                <a:ln w="9525" cap="flat" cmpd="sng" algn="ctr">
                  <a:solidFill>
                    <a:srgbClr val="4472C4"/>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c:spPr>
              <c:txPr>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gd name="adj1" fmla="val -91060"/>
                        <a:gd name="adj2" fmla="val -26670"/>
                      </a:avLst>
                    </a:prstGeom>
                    <a:noFill/>
                    <a:ln>
                      <a:noFill/>
                    </a:ln>
                  </c15:spPr>
                  <c15:dlblFieldTable/>
                  <c15:showDataLabelsRange val="0"/>
                </c:ext>
                <c:ext xmlns:c16="http://schemas.microsoft.com/office/drawing/2014/chart" uri="{C3380CC4-5D6E-409C-BE32-E72D297353CC}">
                  <c16:uniqueId val="{00000003-7D53-4F07-8144-BE816C7224A5}"/>
                </c:ext>
              </c:extLst>
            </c:dLbl>
            <c:dLbl>
              <c:idx val="2"/>
              <c:layout>
                <c:manualLayout>
                  <c:x val="-0.13389884700761748"/>
                  <c:y val="-0.16388960664993865"/>
                </c:manualLayout>
              </c:layout>
              <c:tx>
                <c:rich>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fld id="{A71B10C5-73D9-4350-854F-7B24C0E3C50E}" type="CATEGORYNAME">
                      <a:rPr lang="en-US">
                        <a:solidFill>
                          <a:schemeClr val="accent5">
                            <a:lumMod val="50000"/>
                          </a:schemeClr>
                        </a:solidFill>
                      </a:rPr>
                      <a:pPr>
                        <a:defRPr>
                          <a:solidFill>
                            <a:schemeClr val="accent1"/>
                          </a:solidFill>
                        </a:defRPr>
                      </a:pPr>
                      <a:t>[NOM DE CATÉGORIE]</a:t>
                    </a:fld>
                    <a:r>
                      <a:rPr lang="en-US" baseline="0">
                        <a:solidFill>
                          <a:schemeClr val="accent5">
                            <a:lumMod val="50000"/>
                          </a:schemeClr>
                        </a:solidFill>
                      </a:rPr>
                      <a:t>
</a:t>
                    </a:r>
                    <a:fld id="{4DB7614A-4F0B-410A-98B4-55006AC9FED7}" type="PERCENTAGE">
                      <a:rPr lang="en-US" baseline="0">
                        <a:solidFill>
                          <a:schemeClr val="accent5">
                            <a:lumMod val="50000"/>
                          </a:schemeClr>
                        </a:solidFill>
                      </a:rPr>
                      <a:pPr>
                        <a:defRPr>
                          <a:solidFill>
                            <a:schemeClr val="accent1"/>
                          </a:solidFill>
                        </a:defRPr>
                      </a:pPr>
                      <a:t>[POURCENTAGE]</a:t>
                    </a:fld>
                    <a:endParaRPr lang="en-US" baseline="0">
                      <a:solidFill>
                        <a:schemeClr val="accent5">
                          <a:lumMod val="50000"/>
                        </a:schemeClr>
                      </a:solidFill>
                    </a:endParaRPr>
                  </a:p>
                </c:rich>
              </c:tx>
              <c:spPr>
                <a:solidFill>
                  <a:sysClr val="window" lastClr="FFFFFF"/>
                </a:solidFill>
                <a:ln w="9525" cap="flat" cmpd="sng" algn="ctr">
                  <a:solidFill>
                    <a:srgbClr val="4472C4"/>
                  </a:solidFill>
                  <a:prstDash val="solid"/>
                  <a:round/>
                  <a:headEnd type="none" w="med" len="med"/>
                  <a:tailEnd type="none" w="med" len="med"/>
                  <a:extLst>
                    <a:ext uri="{C807C97D-BFC1-408E-A445-0C87EB9F89A2}">
                      <ask:lineSketchStyleProps xmlns:ask="http://schemas.microsoft.com/office/drawing/2018/sketchyshapes" sd="0">
                        <a:custGeom>
                          <a:avLst/>
                          <a:gdLst/>
                          <a:ahLst/>
                          <a:cxnLst/>
                          <a:rect l="0" t="0" r="0" b="0"/>
                          <a:pathLst/>
                        </a:custGeom>
                        <ask:type/>
                      </ask:lineSketchStyleProps>
                    </a:ext>
                  </a:extLst>
                </a:ln>
                <a:effectLst/>
              </c:spPr>
              <c:txPr>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gd name="adj1" fmla="val 196171"/>
                        <a:gd name="adj2" fmla="val -19375"/>
                      </a:avLst>
                    </a:prstGeom>
                    <a:noFill/>
                    <a:ln>
                      <a:noFill/>
                    </a:ln>
                  </c15:spPr>
                  <c15:layout>
                    <c:manualLayout>
                      <c:w val="9.2477300569906676E-2"/>
                      <c:h val="0.10549016677365558"/>
                    </c:manualLayout>
                  </c15:layout>
                  <c15:dlblFieldTable/>
                  <c15:showDataLabelsRange val="0"/>
                </c:ext>
                <c:ext xmlns:c16="http://schemas.microsoft.com/office/drawing/2014/chart" uri="{C3380CC4-5D6E-409C-BE32-E72D297353CC}">
                  <c16:uniqueId val="{00000005-7D53-4F07-8144-BE816C7224A5}"/>
                </c:ext>
              </c:extLst>
            </c:dLbl>
            <c:dLbl>
              <c:idx val="3"/>
              <c:layout>
                <c:manualLayout>
                  <c:x val="-0.13389884700761748"/>
                  <c:y val="4.9548020615097714E-2"/>
                </c:manualLayout>
              </c:layout>
              <c:tx>
                <c:rich>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fld id="{90EB8C7A-64ED-4DDA-B8A0-7AD564F8E74A}" type="CATEGORYNAME">
                      <a:rPr lang="en-US">
                        <a:solidFill>
                          <a:schemeClr val="accent5">
                            <a:lumMod val="50000"/>
                          </a:schemeClr>
                        </a:solidFill>
                      </a:rPr>
                      <a:pPr>
                        <a:defRPr>
                          <a:solidFill>
                            <a:schemeClr val="accent1"/>
                          </a:solidFill>
                        </a:defRPr>
                      </a:pPr>
                      <a:t>[NOM DE CATÉGORIE]</a:t>
                    </a:fld>
                    <a:r>
                      <a:rPr lang="en-US" baseline="0">
                        <a:solidFill>
                          <a:schemeClr val="accent5">
                            <a:lumMod val="50000"/>
                          </a:schemeClr>
                        </a:solidFill>
                      </a:rPr>
                      <a:t>
</a:t>
                    </a:r>
                    <a:fld id="{A6009243-2BF8-4D3F-A7EA-F4FF08586E66}" type="PERCENTAGE">
                      <a:rPr lang="en-US" baseline="0">
                        <a:solidFill>
                          <a:schemeClr val="accent5">
                            <a:lumMod val="50000"/>
                          </a:schemeClr>
                        </a:solidFill>
                      </a:rPr>
                      <a:pPr>
                        <a:defRPr>
                          <a:solidFill>
                            <a:schemeClr val="accent1"/>
                          </a:solidFill>
                        </a:defRPr>
                      </a:pPr>
                      <a:t>[POURCENTAGE]</a:t>
                    </a:fld>
                    <a:endParaRPr lang="en-US" baseline="0">
                      <a:solidFill>
                        <a:schemeClr val="accent5">
                          <a:lumMod val="50000"/>
                        </a:schemeClr>
                      </a:solidFill>
                    </a:endParaRPr>
                  </a:p>
                </c:rich>
              </c:tx>
              <c:spPr>
                <a:solidFill>
                  <a:sysClr val="window" lastClr="FFFFFF"/>
                </a:solidFill>
                <a:ln>
                  <a:solidFill>
                    <a:srgbClr val="4472C4"/>
                  </a:solidFill>
                </a:ln>
                <a:effectLst/>
              </c:spPr>
              <c:txPr>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endParaRPr lang="fr-FR"/>
                </a:p>
              </c:txPr>
              <c:dLblPos val="bestFit"/>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7-7D53-4F07-8144-BE816C7224A5}"/>
                </c:ext>
              </c:extLst>
            </c:dLbl>
            <c:dLbl>
              <c:idx val="4"/>
              <c:tx>
                <c:rich>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fld id="{123E1988-A60E-4210-B1B5-DABEEB737AE5}" type="CATEGORYNAME">
                      <a:rPr lang="en-US">
                        <a:solidFill>
                          <a:schemeClr val="accent5">
                            <a:lumMod val="50000"/>
                          </a:schemeClr>
                        </a:solidFill>
                      </a:rPr>
                      <a:pPr>
                        <a:defRPr>
                          <a:solidFill>
                            <a:schemeClr val="accent1"/>
                          </a:solidFill>
                        </a:defRPr>
                      </a:pPr>
                      <a:t>[NOM DE CATÉGORIE]</a:t>
                    </a:fld>
                    <a:r>
                      <a:rPr lang="en-US" baseline="0"/>
                      <a:t>
</a:t>
                    </a:r>
                    <a:fld id="{265CA23F-3888-4843-AC73-57B1DA051BBE}" type="PERCENTAGE">
                      <a:rPr lang="en-US" baseline="0"/>
                      <a:pPr>
                        <a:defRPr>
                          <a:solidFill>
                            <a:schemeClr val="accent1"/>
                          </a:solidFill>
                        </a:defRPr>
                      </a:pPr>
                      <a:t>[POURCENTAGE]</a:t>
                    </a:fld>
                    <a:endParaRPr lang="en-US" baseline="0"/>
                  </a:p>
                </c:rich>
              </c:tx>
              <c:spPr>
                <a:solidFill>
                  <a:sysClr val="window" lastClr="FFFFFF"/>
                </a:solidFill>
                <a:ln>
                  <a:solidFill>
                    <a:srgbClr val="4472C4"/>
                  </a:solidFill>
                </a:ln>
                <a:effectLst/>
              </c:spPr>
              <c:txPr>
                <a:bodyPr rot="0" spcFirstLastPara="1" vertOverflow="clip" horzOverflow="clip" vert="horz" wrap="square" lIns="38100" tIns="19050" rIns="38100" bIns="19050" anchor="ctr" anchorCtr="1">
                  <a:spAutoFit/>
                </a:bodyPr>
                <a:lstStyle/>
                <a:p>
                  <a:pPr>
                    <a:defRPr sz="1000" b="1" i="0" u="none" strike="noStrike" kern="1200" baseline="0">
                      <a:solidFill>
                        <a:schemeClr val="accent1"/>
                      </a:solidFill>
                      <a:latin typeface="+mn-lt"/>
                      <a:ea typeface="+mn-ea"/>
                      <a:cs typeface="+mn-cs"/>
                    </a:defRPr>
                  </a:pPr>
                  <a:endParaRPr lang="fr-FR"/>
                </a:p>
              </c:txPr>
              <c:dLblPos val="outEnd"/>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9-7D53-4F07-8144-BE816C7224A5}"/>
                </c:ext>
              </c:extLst>
            </c:dLbl>
            <c:spPr>
              <a:solidFill>
                <a:sysClr val="window" lastClr="FFFFFF"/>
              </a:solidFill>
              <a:ln>
                <a:solidFill>
                  <a:srgbClr val="4472C4"/>
                </a:solidFill>
              </a:ln>
              <a:effectLst/>
            </c:spPr>
            <c:dLblPos val="out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Prod_Volailles_Region_2017!$A$2:$A$6</c:f>
              <c:strCache>
                <c:ptCount val="5"/>
                <c:pt idx="0">
                  <c:v>Afrique</c:v>
                </c:pt>
                <c:pt idx="1">
                  <c:v>Amériques</c:v>
                </c:pt>
                <c:pt idx="2">
                  <c:v>Asie</c:v>
                </c:pt>
                <c:pt idx="3">
                  <c:v>Europe</c:v>
                </c:pt>
                <c:pt idx="4">
                  <c:v>Océanie</c:v>
                </c:pt>
              </c:strCache>
            </c:strRef>
          </c:cat>
          <c:val>
            <c:numRef>
              <c:f>Prod_Volailles_Region_2017!$B$2:$B$6</c:f>
              <c:numCache>
                <c:formatCode>General</c:formatCode>
                <c:ptCount val="5"/>
                <c:pt idx="0">
                  <c:v>5899355</c:v>
                </c:pt>
                <c:pt idx="1">
                  <c:v>46096389</c:v>
                </c:pt>
                <c:pt idx="2">
                  <c:v>39944737</c:v>
                </c:pt>
                <c:pt idx="3">
                  <c:v>18332224</c:v>
                </c:pt>
                <c:pt idx="4">
                  <c:v>1494325</c:v>
                </c:pt>
              </c:numCache>
            </c:numRef>
          </c:val>
          <c:extLst>
            <c:ext xmlns:c16="http://schemas.microsoft.com/office/drawing/2014/chart" uri="{C3380CC4-5D6E-409C-BE32-E72D297353CC}">
              <c16:uniqueId val="{0000000A-7D53-4F07-8144-BE816C7224A5}"/>
            </c:ext>
          </c:extLst>
        </c:ser>
        <c:dLbls>
          <c:dLblPos val="outEnd"/>
          <c:showLegendKey val="0"/>
          <c:showVal val="0"/>
          <c:showCatName val="0"/>
          <c:showSerName val="0"/>
          <c:showPercent val="0"/>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[Prod_Volailles_2017_Continentale.xlsx]Graphique_Popu!Tableau croisé dynamique8</c:name>
    <c:fmtId val="-1"/>
  </c:pivotSource>
  <c:chart>
    <c:autoTitleDeleted val="0"/>
    <c:pivotFmts>
      <c:pivotFmt>
        <c:idx val="0"/>
        <c:spPr>
          <a:solidFill>
            <a:srgbClr val="FFC9C9"/>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5">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rgbClr val="FFC9C9"/>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5">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6">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5">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rgbClr val="FFC9C9"/>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5">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4">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6">
              <a:lumMod val="20000"/>
              <a:lumOff val="8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5">
              <a:lumMod val="5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111580458592127E-2"/>
          <c:y val="0.18940971479641339"/>
          <c:w val="0.74955608721780642"/>
          <c:h val="0.70908344945735002"/>
        </c:manualLayout>
      </c:layout>
      <c:barChart>
        <c:barDir val="col"/>
        <c:grouping val="stacked"/>
        <c:varyColors val="0"/>
        <c:ser>
          <c:idx val="0"/>
          <c:order val="0"/>
          <c:tx>
            <c:strRef>
              <c:f>Graphique_Popu!$B$3:$B$4</c:f>
              <c:strCache>
                <c:ptCount val="1"/>
                <c:pt idx="0">
                  <c:v>Afrique</c:v>
                </c:pt>
              </c:strCache>
            </c:strRef>
          </c:tx>
          <c:spPr>
            <a:solidFill>
              <a:srgbClr val="FFC9C9"/>
            </a:solidFill>
            <a:ln>
              <a:noFill/>
            </a:ln>
            <a:effectLst/>
          </c:spPr>
          <c:invertIfNegative val="0"/>
          <c:cat>
            <c:strRef>
              <c:f>Graphique_Popu!$A$5:$A$14</c:f>
              <c:strCache>
                <c:ptCount val="9"/>
                <c:pt idx="0">
                  <c:v>2010</c:v>
                </c:pt>
                <c:pt idx="1">
                  <c:v>2011</c:v>
                </c:pt>
                <c:pt idx="2">
                  <c:v>2012</c:v>
                </c:pt>
                <c:pt idx="3">
                  <c:v>2013</c:v>
                </c:pt>
                <c:pt idx="4">
                  <c:v>2014</c:v>
                </c:pt>
                <c:pt idx="5">
                  <c:v>2015</c:v>
                </c:pt>
                <c:pt idx="6">
                  <c:v>2016</c:v>
                </c:pt>
                <c:pt idx="7">
                  <c:v>2017</c:v>
                </c:pt>
                <c:pt idx="8">
                  <c:v>2018</c:v>
                </c:pt>
              </c:strCache>
            </c:strRef>
          </c:cat>
          <c:val>
            <c:numRef>
              <c:f>Graphique_Popu!$B$5:$B$14</c:f>
              <c:numCache>
                <c:formatCode>General</c:formatCode>
                <c:ptCount val="9"/>
                <c:pt idx="0">
                  <c:v>0.968893</c:v>
                </c:pt>
                <c:pt idx="1">
                  <c:v>0.99414999999999998</c:v>
                </c:pt>
                <c:pt idx="2">
                  <c:v>1.0564210000000001</c:v>
                </c:pt>
                <c:pt idx="3">
                  <c:v>1.0841430000000001</c:v>
                </c:pt>
                <c:pt idx="4">
                  <c:v>1.122411</c:v>
                </c:pt>
                <c:pt idx="5">
                  <c:v>1.1517759999999999</c:v>
                </c:pt>
                <c:pt idx="6">
                  <c:v>1.1817679999999999</c:v>
                </c:pt>
                <c:pt idx="7">
                  <c:v>1.212358</c:v>
                </c:pt>
                <c:pt idx="8">
                  <c:v>1.2434559999999999</c:v>
                </c:pt>
              </c:numCache>
            </c:numRef>
          </c:val>
          <c:extLst>
            <c:ext xmlns:c16="http://schemas.microsoft.com/office/drawing/2014/chart" uri="{C3380CC4-5D6E-409C-BE32-E72D297353CC}">
              <c16:uniqueId val="{00000000-43A4-480F-9FE7-38EFD87E77AA}"/>
            </c:ext>
          </c:extLst>
        </c:ser>
        <c:ser>
          <c:idx val="1"/>
          <c:order val="1"/>
          <c:tx>
            <c:strRef>
              <c:f>Graphique_Popu!$C$3:$C$4</c:f>
              <c:strCache>
                <c:ptCount val="1"/>
                <c:pt idx="0">
                  <c:v>Amériques</c:v>
                </c:pt>
              </c:strCache>
            </c:strRef>
          </c:tx>
          <c:spPr>
            <a:solidFill>
              <a:schemeClr val="accent5">
                <a:lumMod val="20000"/>
                <a:lumOff val="80000"/>
              </a:schemeClr>
            </a:solidFill>
            <a:ln>
              <a:noFill/>
            </a:ln>
            <a:effectLst/>
          </c:spPr>
          <c:invertIfNegative val="0"/>
          <c:cat>
            <c:strRef>
              <c:f>Graphique_Popu!$A$5:$A$14</c:f>
              <c:strCache>
                <c:ptCount val="9"/>
                <c:pt idx="0">
                  <c:v>2010</c:v>
                </c:pt>
                <c:pt idx="1">
                  <c:v>2011</c:v>
                </c:pt>
                <c:pt idx="2">
                  <c:v>2012</c:v>
                </c:pt>
                <c:pt idx="3">
                  <c:v>2013</c:v>
                </c:pt>
                <c:pt idx="4">
                  <c:v>2014</c:v>
                </c:pt>
                <c:pt idx="5">
                  <c:v>2015</c:v>
                </c:pt>
                <c:pt idx="6">
                  <c:v>2016</c:v>
                </c:pt>
                <c:pt idx="7">
                  <c:v>2017</c:v>
                </c:pt>
                <c:pt idx="8">
                  <c:v>2018</c:v>
                </c:pt>
              </c:strCache>
            </c:strRef>
          </c:cat>
          <c:val>
            <c:numRef>
              <c:f>Graphique_Popu!$C$5:$C$14</c:f>
              <c:numCache>
                <c:formatCode>General</c:formatCode>
                <c:ptCount val="9"/>
                <c:pt idx="0">
                  <c:v>0.932535</c:v>
                </c:pt>
                <c:pt idx="1">
                  <c:v>0.94224600000000003</c:v>
                </c:pt>
                <c:pt idx="2">
                  <c:v>0.95184299999999999</c:v>
                </c:pt>
                <c:pt idx="3">
                  <c:v>0.96133299999999999</c:v>
                </c:pt>
                <c:pt idx="4">
                  <c:v>0.96682000000000001</c:v>
                </c:pt>
                <c:pt idx="5">
                  <c:v>0.97578900000000002</c:v>
                </c:pt>
                <c:pt idx="6">
                  <c:v>0.98458100000000004</c:v>
                </c:pt>
                <c:pt idx="7">
                  <c:v>0.99319500000000005</c:v>
                </c:pt>
                <c:pt idx="8">
                  <c:v>1.001646</c:v>
                </c:pt>
              </c:numCache>
            </c:numRef>
          </c:val>
          <c:extLst>
            <c:ext xmlns:c16="http://schemas.microsoft.com/office/drawing/2014/chart" uri="{C3380CC4-5D6E-409C-BE32-E72D297353CC}">
              <c16:uniqueId val="{00000001-43A4-480F-9FE7-38EFD87E77AA}"/>
            </c:ext>
          </c:extLst>
        </c:ser>
        <c:ser>
          <c:idx val="2"/>
          <c:order val="2"/>
          <c:tx>
            <c:strRef>
              <c:f>Graphique_Popu!$D$3:$D$4</c:f>
              <c:strCache>
                <c:ptCount val="1"/>
                <c:pt idx="0">
                  <c:v>Asie</c:v>
                </c:pt>
              </c:strCache>
            </c:strRef>
          </c:tx>
          <c:spPr>
            <a:solidFill>
              <a:schemeClr val="accent4">
                <a:lumMod val="20000"/>
                <a:lumOff val="80000"/>
              </a:schemeClr>
            </a:solidFill>
            <a:ln>
              <a:noFill/>
            </a:ln>
            <a:effectLst/>
          </c:spPr>
          <c:invertIfNegative val="0"/>
          <c:cat>
            <c:strRef>
              <c:f>Graphique_Popu!$A$5:$A$14</c:f>
              <c:strCache>
                <c:ptCount val="9"/>
                <c:pt idx="0">
                  <c:v>2010</c:v>
                </c:pt>
                <c:pt idx="1">
                  <c:v>2011</c:v>
                </c:pt>
                <c:pt idx="2">
                  <c:v>2012</c:v>
                </c:pt>
                <c:pt idx="3">
                  <c:v>2013</c:v>
                </c:pt>
                <c:pt idx="4">
                  <c:v>2014</c:v>
                </c:pt>
                <c:pt idx="5">
                  <c:v>2015</c:v>
                </c:pt>
                <c:pt idx="6">
                  <c:v>2016</c:v>
                </c:pt>
                <c:pt idx="7">
                  <c:v>2017</c:v>
                </c:pt>
                <c:pt idx="8">
                  <c:v>2018</c:v>
                </c:pt>
              </c:strCache>
            </c:strRef>
          </c:cat>
          <c:val>
            <c:numRef>
              <c:f>Graphique_Popu!$D$5:$D$14</c:f>
              <c:numCache>
                <c:formatCode>General</c:formatCode>
                <c:ptCount val="9"/>
                <c:pt idx="0">
                  <c:v>4.1832909999999996</c:v>
                </c:pt>
                <c:pt idx="1">
                  <c:v>4.2275510000000001</c:v>
                </c:pt>
                <c:pt idx="2">
                  <c:v>4.271712</c:v>
                </c:pt>
                <c:pt idx="3">
                  <c:v>4.3156379999999999</c:v>
                </c:pt>
                <c:pt idx="4">
                  <c:v>4.3607129999999996</c:v>
                </c:pt>
                <c:pt idx="5">
                  <c:v>4.4039479999999998</c:v>
                </c:pt>
                <c:pt idx="6">
                  <c:v>4.4465079999999997</c:v>
                </c:pt>
                <c:pt idx="7">
                  <c:v>4.4883680000000004</c:v>
                </c:pt>
                <c:pt idx="8">
                  <c:v>4.5294140000000001</c:v>
                </c:pt>
              </c:numCache>
            </c:numRef>
          </c:val>
          <c:extLst>
            <c:ext xmlns:c16="http://schemas.microsoft.com/office/drawing/2014/chart" uri="{C3380CC4-5D6E-409C-BE32-E72D297353CC}">
              <c16:uniqueId val="{00000002-43A4-480F-9FE7-38EFD87E77AA}"/>
            </c:ext>
          </c:extLst>
        </c:ser>
        <c:ser>
          <c:idx val="3"/>
          <c:order val="3"/>
          <c:tx>
            <c:strRef>
              <c:f>Graphique_Popu!$E$3:$E$4</c:f>
              <c:strCache>
                <c:ptCount val="1"/>
                <c:pt idx="0">
                  <c:v>Europe</c:v>
                </c:pt>
              </c:strCache>
            </c:strRef>
          </c:tx>
          <c:spPr>
            <a:solidFill>
              <a:schemeClr val="accent6">
                <a:lumMod val="20000"/>
                <a:lumOff val="80000"/>
              </a:schemeClr>
            </a:solidFill>
            <a:ln>
              <a:noFill/>
            </a:ln>
            <a:effectLst/>
          </c:spPr>
          <c:invertIfNegative val="0"/>
          <c:cat>
            <c:strRef>
              <c:f>Graphique_Popu!$A$5:$A$14</c:f>
              <c:strCache>
                <c:ptCount val="9"/>
                <c:pt idx="0">
                  <c:v>2010</c:v>
                </c:pt>
                <c:pt idx="1">
                  <c:v>2011</c:v>
                </c:pt>
                <c:pt idx="2">
                  <c:v>2012</c:v>
                </c:pt>
                <c:pt idx="3">
                  <c:v>2013</c:v>
                </c:pt>
                <c:pt idx="4">
                  <c:v>2014</c:v>
                </c:pt>
                <c:pt idx="5">
                  <c:v>2015</c:v>
                </c:pt>
                <c:pt idx="6">
                  <c:v>2016</c:v>
                </c:pt>
                <c:pt idx="7">
                  <c:v>2017</c:v>
                </c:pt>
                <c:pt idx="8">
                  <c:v>2018</c:v>
                </c:pt>
              </c:strCache>
            </c:strRef>
          </c:cat>
          <c:val>
            <c:numRef>
              <c:f>Graphique_Popu!$E$5:$E$14</c:f>
              <c:numCache>
                <c:formatCode>General</c:formatCode>
                <c:ptCount val="9"/>
                <c:pt idx="0">
                  <c:v>0.74004400000000004</c:v>
                </c:pt>
                <c:pt idx="1">
                  <c:v>0.74103399999999997</c:v>
                </c:pt>
                <c:pt idx="2">
                  <c:v>0.74177800000000005</c:v>
                </c:pt>
                <c:pt idx="3">
                  <c:v>0.74231000000000003</c:v>
                </c:pt>
                <c:pt idx="4">
                  <c:v>0.74319500000000005</c:v>
                </c:pt>
                <c:pt idx="5">
                  <c:v>0.74444399999999999</c:v>
                </c:pt>
                <c:pt idx="6">
                  <c:v>0.74566299999999996</c:v>
                </c:pt>
                <c:pt idx="7">
                  <c:v>0.74681699999999995</c:v>
                </c:pt>
                <c:pt idx="8">
                  <c:v>0.74783599999999995</c:v>
                </c:pt>
              </c:numCache>
            </c:numRef>
          </c:val>
          <c:extLst>
            <c:ext xmlns:c16="http://schemas.microsoft.com/office/drawing/2014/chart" uri="{C3380CC4-5D6E-409C-BE32-E72D297353CC}">
              <c16:uniqueId val="{00000003-43A4-480F-9FE7-38EFD87E77AA}"/>
            </c:ext>
          </c:extLst>
        </c:ser>
        <c:ser>
          <c:idx val="4"/>
          <c:order val="4"/>
          <c:tx>
            <c:strRef>
              <c:f>Graphique_Popu!$F$3:$F$4</c:f>
              <c:strCache>
                <c:ptCount val="1"/>
                <c:pt idx="0">
                  <c:v>Océanie</c:v>
                </c:pt>
              </c:strCache>
            </c:strRef>
          </c:tx>
          <c:spPr>
            <a:solidFill>
              <a:schemeClr val="accent5">
                <a:lumMod val="50000"/>
              </a:schemeClr>
            </a:solidFill>
            <a:ln>
              <a:noFill/>
            </a:ln>
            <a:effectLst/>
          </c:spPr>
          <c:invertIfNegative val="0"/>
          <c:cat>
            <c:strRef>
              <c:f>Graphique_Popu!$A$5:$A$14</c:f>
              <c:strCache>
                <c:ptCount val="9"/>
                <c:pt idx="0">
                  <c:v>2010</c:v>
                </c:pt>
                <c:pt idx="1">
                  <c:v>2011</c:v>
                </c:pt>
                <c:pt idx="2">
                  <c:v>2012</c:v>
                </c:pt>
                <c:pt idx="3">
                  <c:v>2013</c:v>
                </c:pt>
                <c:pt idx="4">
                  <c:v>2014</c:v>
                </c:pt>
                <c:pt idx="5">
                  <c:v>2015</c:v>
                </c:pt>
                <c:pt idx="6">
                  <c:v>2016</c:v>
                </c:pt>
                <c:pt idx="7">
                  <c:v>2017</c:v>
                </c:pt>
                <c:pt idx="8">
                  <c:v>2018</c:v>
                </c:pt>
              </c:strCache>
            </c:strRef>
          </c:cat>
          <c:val>
            <c:numRef>
              <c:f>Graphique_Popu!$F$5:$F$14</c:f>
              <c:numCache>
                <c:formatCode>General</c:formatCode>
                <c:ptCount val="9"/>
                <c:pt idx="0">
                  <c:v>3.6269000000000003E-2</c:v>
                </c:pt>
                <c:pt idx="1">
                  <c:v>3.6894000000000003E-2</c:v>
                </c:pt>
                <c:pt idx="2">
                  <c:v>3.7497999999999997E-2</c:v>
                </c:pt>
                <c:pt idx="3">
                  <c:v>3.8088999999999998E-2</c:v>
                </c:pt>
                <c:pt idx="4">
                  <c:v>3.8669000000000002E-2</c:v>
                </c:pt>
                <c:pt idx="5">
                  <c:v>3.9247999999999998E-2</c:v>
                </c:pt>
                <c:pt idx="6">
                  <c:v>3.9820000000000001E-2</c:v>
                </c:pt>
                <c:pt idx="7">
                  <c:v>4.0385999999999998E-2</c:v>
                </c:pt>
                <c:pt idx="8">
                  <c:v>4.0946000000000003E-2</c:v>
                </c:pt>
              </c:numCache>
            </c:numRef>
          </c:val>
          <c:extLst>
            <c:ext xmlns:c16="http://schemas.microsoft.com/office/drawing/2014/chart" uri="{C3380CC4-5D6E-409C-BE32-E72D297353CC}">
              <c16:uniqueId val="{00000004-43A4-480F-9FE7-38EFD87E77AA}"/>
            </c:ext>
          </c:extLst>
        </c:ser>
        <c:dLbls>
          <c:showLegendKey val="0"/>
          <c:showVal val="0"/>
          <c:showCatName val="0"/>
          <c:showSerName val="0"/>
          <c:showPercent val="0"/>
          <c:showBubbleSize val="0"/>
        </c:dLbls>
        <c:gapWidth val="150"/>
        <c:overlap val="100"/>
        <c:axId val="314222952"/>
        <c:axId val="314223608"/>
      </c:barChart>
      <c:catAx>
        <c:axId val="314222952"/>
        <c:scaling>
          <c:orientation val="minMax"/>
        </c:scaling>
        <c:delete val="0"/>
        <c:axPos val="b"/>
        <c:title>
          <c:tx>
            <c:rich>
              <a:bodyPr rot="0" spcFirstLastPara="1" vertOverflow="ellipsis" vert="horz" wrap="square" anchor="ctr" anchorCtr="1"/>
              <a:lstStyle/>
              <a:p>
                <a:pPr algn="ctr" rtl="0">
                  <a:defRPr lang="fr-FR" sz="1200" b="1" i="0" u="none" strike="noStrike" kern="1200" baseline="0" dirty="0">
                    <a:solidFill>
                      <a:srgbClr val="44546A"/>
                    </a:solidFill>
                    <a:latin typeface="+mn-lt"/>
                    <a:ea typeface="+mn-ea"/>
                    <a:cs typeface="+mn-cs"/>
                  </a:defRPr>
                </a:pPr>
                <a:r>
                  <a:rPr lang="fr-FR" sz="1100" b="1" i="0" u="none" strike="noStrike" kern="1200" baseline="0" dirty="0">
                    <a:solidFill>
                      <a:srgbClr val="44546A"/>
                    </a:solidFill>
                    <a:latin typeface="+mn-lt"/>
                    <a:ea typeface="+mn-ea"/>
                    <a:cs typeface="+mn-cs"/>
                  </a:rPr>
                  <a:t>Année</a:t>
                </a:r>
              </a:p>
            </c:rich>
          </c:tx>
          <c:layout>
            <c:manualLayout>
              <c:xMode val="edge"/>
              <c:yMode val="edge"/>
              <c:x val="0.42903736473067366"/>
              <c:y val="0.945660713763116"/>
            </c:manualLayout>
          </c:layout>
          <c:overlay val="0"/>
          <c:spPr>
            <a:noFill/>
            <a:ln>
              <a:noFill/>
            </a:ln>
            <a:effectLst/>
          </c:spPr>
          <c:txPr>
            <a:bodyPr rot="0" spcFirstLastPara="1" vertOverflow="ellipsis" vert="horz" wrap="square" anchor="ctr" anchorCtr="1"/>
            <a:lstStyle/>
            <a:p>
              <a:pPr algn="ctr" rtl="0">
                <a:defRPr lang="fr-FR" sz="1200" b="1" i="0" u="none" strike="noStrike" kern="1200" baseline="0" dirty="0">
                  <a:solidFill>
                    <a:srgbClr val="44546A"/>
                  </a:solidFill>
                  <a:latin typeface="+mn-lt"/>
                  <a:ea typeface="+mn-ea"/>
                  <a:cs typeface="+mn-cs"/>
                </a:defRPr>
              </a:pPr>
              <a:endParaRPr lang="fr-FR"/>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314223608"/>
        <c:crosses val="autoZero"/>
        <c:auto val="1"/>
        <c:lblAlgn val="ctr"/>
        <c:lblOffset val="100"/>
        <c:noMultiLvlLbl val="0"/>
      </c:catAx>
      <c:valAx>
        <c:axId val="3142236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lang="fr-FR" sz="1200" b="1" i="0" u="none" strike="noStrike" kern="1200" baseline="0" dirty="0">
                    <a:solidFill>
                      <a:srgbClr val="44546A"/>
                    </a:solidFill>
                    <a:latin typeface="+mn-lt"/>
                    <a:ea typeface="+mn-ea"/>
                    <a:cs typeface="+mn-cs"/>
                  </a:defRPr>
                </a:pPr>
                <a:r>
                  <a:rPr lang="fr-FR" sz="900" b="1" i="0" u="none" strike="noStrike" kern="1200" baseline="0" dirty="0">
                    <a:solidFill>
                      <a:srgbClr val="44546A"/>
                    </a:solidFill>
                    <a:latin typeface="+mn-lt"/>
                    <a:ea typeface="+mn-ea"/>
                    <a:cs typeface="+mn-cs"/>
                  </a:rPr>
                  <a:t>Population (milliards personnes)</a:t>
                </a:r>
              </a:p>
            </c:rich>
          </c:tx>
          <c:overlay val="0"/>
          <c:spPr>
            <a:noFill/>
            <a:ln>
              <a:noFill/>
            </a:ln>
            <a:effectLst/>
          </c:spPr>
          <c:txPr>
            <a:bodyPr rot="-5400000" spcFirstLastPara="1" vertOverflow="ellipsis" vert="horz" wrap="square" anchor="ctr" anchorCtr="1"/>
            <a:lstStyle/>
            <a:p>
              <a:pPr>
                <a:defRPr lang="fr-FR" sz="1200" b="1" i="0" u="none" strike="noStrike" kern="1200" baseline="0" dirty="0">
                  <a:solidFill>
                    <a:srgbClr val="44546A"/>
                  </a:solidFill>
                  <a:latin typeface="+mn-lt"/>
                  <a:ea typeface="+mn-ea"/>
                  <a:cs typeface="+mn-cs"/>
                </a:defRPr>
              </a:pPr>
              <a:endParaRPr lang="fr-F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314222952"/>
        <c:crosses val="autoZero"/>
        <c:crossBetween val="between"/>
      </c:valAx>
      <c:spPr>
        <a:noFill/>
        <a:ln>
          <a:noFill/>
        </a:ln>
        <a:effectLst/>
      </c:spPr>
    </c:plotArea>
    <c:legend>
      <c:legendPos val="r"/>
      <c:layout>
        <c:manualLayout>
          <c:xMode val="edge"/>
          <c:yMode val="edge"/>
          <c:x val="0.83513505199910332"/>
          <c:y val="0.37111951541851423"/>
          <c:w val="0.12445223627611889"/>
          <c:h val="0.2924173214358321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[Prod_Volailles_2017_Continentale.xlsx]Graphique_Norriture!Tableau croisé dynamique9</c:name>
    <c:fmtId val="7"/>
  </c:pivotSource>
  <c:chart>
    <c:autoTitleDeleted val="1"/>
    <c:pivotFmts>
      <c:pivotFmt>
        <c:idx val="0"/>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tx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5">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6">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tx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rgbClr val="FF0000"/>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5">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4">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6">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tx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4292117509002654E-2"/>
          <c:y val="0.12324775680708758"/>
          <c:w val="0.75764745665753386"/>
          <c:h val="0.76604063665620759"/>
        </c:manualLayout>
      </c:layout>
      <c:barChart>
        <c:barDir val="col"/>
        <c:grouping val="stacked"/>
        <c:varyColors val="0"/>
        <c:ser>
          <c:idx val="0"/>
          <c:order val="0"/>
          <c:tx>
            <c:strRef>
              <c:f>Graphique_Norriture!$B$3:$B$4</c:f>
              <c:strCache>
                <c:ptCount val="1"/>
                <c:pt idx="0">
                  <c:v>Afrique</c:v>
                </c:pt>
              </c:strCache>
            </c:strRef>
          </c:tx>
          <c:spPr>
            <a:solidFill>
              <a:srgbClr val="FF0000"/>
            </a:solidFill>
            <a:ln>
              <a:noFill/>
            </a:ln>
            <a:effectLst/>
          </c:spPr>
          <c:invertIfNegative val="0"/>
          <c:cat>
            <c:strRef>
              <c:f>Graphique_Norriture!$A$5:$A$14</c:f>
              <c:strCache>
                <c:ptCount val="9"/>
                <c:pt idx="0">
                  <c:v>2010</c:v>
                </c:pt>
                <c:pt idx="1">
                  <c:v>2011</c:v>
                </c:pt>
                <c:pt idx="2">
                  <c:v>2012</c:v>
                </c:pt>
                <c:pt idx="3">
                  <c:v>2013</c:v>
                </c:pt>
                <c:pt idx="4">
                  <c:v>2014</c:v>
                </c:pt>
                <c:pt idx="5">
                  <c:v>2015</c:v>
                </c:pt>
                <c:pt idx="6">
                  <c:v>2016</c:v>
                </c:pt>
                <c:pt idx="7">
                  <c:v>2017</c:v>
                </c:pt>
                <c:pt idx="8">
                  <c:v>2018</c:v>
                </c:pt>
              </c:strCache>
            </c:strRef>
          </c:cat>
          <c:val>
            <c:numRef>
              <c:f>Graphique_Norriture!$B$5:$B$14</c:f>
              <c:numCache>
                <c:formatCode>General</c:formatCode>
                <c:ptCount val="9"/>
                <c:pt idx="0">
                  <c:v>5.83</c:v>
                </c:pt>
                <c:pt idx="1">
                  <c:v>6.0869999999999997</c:v>
                </c:pt>
                <c:pt idx="2">
                  <c:v>6.4969999999999999</c:v>
                </c:pt>
                <c:pt idx="3">
                  <c:v>6.8940000000000001</c:v>
                </c:pt>
                <c:pt idx="4">
                  <c:v>7.3019999999999996</c:v>
                </c:pt>
                <c:pt idx="5">
                  <c:v>7.2240000000000002</c:v>
                </c:pt>
                <c:pt idx="6">
                  <c:v>7.2469999999999999</c:v>
                </c:pt>
                <c:pt idx="7">
                  <c:v>7.8490000000000002</c:v>
                </c:pt>
                <c:pt idx="8">
                  <c:v>8.4030000000000005</c:v>
                </c:pt>
              </c:numCache>
            </c:numRef>
          </c:val>
          <c:extLst>
            <c:ext xmlns:c16="http://schemas.microsoft.com/office/drawing/2014/chart" uri="{C3380CC4-5D6E-409C-BE32-E72D297353CC}">
              <c16:uniqueId val="{00000000-CF83-47FE-8B09-521F02DE4F94}"/>
            </c:ext>
          </c:extLst>
        </c:ser>
        <c:ser>
          <c:idx val="1"/>
          <c:order val="1"/>
          <c:tx>
            <c:strRef>
              <c:f>Graphique_Norriture!$C$3:$C$4</c:f>
              <c:strCache>
                <c:ptCount val="1"/>
                <c:pt idx="0">
                  <c:v>Amériques</c:v>
                </c:pt>
              </c:strCache>
            </c:strRef>
          </c:tx>
          <c:spPr>
            <a:solidFill>
              <a:schemeClr val="accent5">
                <a:lumMod val="60000"/>
                <a:lumOff val="40000"/>
              </a:schemeClr>
            </a:solidFill>
            <a:ln>
              <a:noFill/>
            </a:ln>
            <a:effectLst/>
          </c:spPr>
          <c:invertIfNegative val="0"/>
          <c:cat>
            <c:strRef>
              <c:f>Graphique_Norriture!$A$5:$A$14</c:f>
              <c:strCache>
                <c:ptCount val="9"/>
                <c:pt idx="0">
                  <c:v>2010</c:v>
                </c:pt>
                <c:pt idx="1">
                  <c:v>2011</c:v>
                </c:pt>
                <c:pt idx="2">
                  <c:v>2012</c:v>
                </c:pt>
                <c:pt idx="3">
                  <c:v>2013</c:v>
                </c:pt>
                <c:pt idx="4">
                  <c:v>2014</c:v>
                </c:pt>
                <c:pt idx="5">
                  <c:v>2015</c:v>
                </c:pt>
                <c:pt idx="6">
                  <c:v>2016</c:v>
                </c:pt>
                <c:pt idx="7">
                  <c:v>2017</c:v>
                </c:pt>
                <c:pt idx="8">
                  <c:v>2018</c:v>
                </c:pt>
              </c:strCache>
            </c:strRef>
          </c:cat>
          <c:val>
            <c:numRef>
              <c:f>Graphique_Norriture!$C$5:$C$14</c:f>
              <c:numCache>
                <c:formatCode>General</c:formatCode>
                <c:ptCount val="9"/>
                <c:pt idx="0">
                  <c:v>35.761000000000003</c:v>
                </c:pt>
                <c:pt idx="1">
                  <c:v>37.189</c:v>
                </c:pt>
                <c:pt idx="2">
                  <c:v>36.988999999999997</c:v>
                </c:pt>
                <c:pt idx="3">
                  <c:v>38.085999999999999</c:v>
                </c:pt>
                <c:pt idx="4">
                  <c:v>39.329000000000001</c:v>
                </c:pt>
                <c:pt idx="5">
                  <c:v>41.408999999999999</c:v>
                </c:pt>
                <c:pt idx="6">
                  <c:v>41.999000000000002</c:v>
                </c:pt>
                <c:pt idx="7">
                  <c:v>42.896000000000001</c:v>
                </c:pt>
                <c:pt idx="8">
                  <c:v>43.965000000000003</c:v>
                </c:pt>
              </c:numCache>
            </c:numRef>
          </c:val>
          <c:extLst>
            <c:ext xmlns:c16="http://schemas.microsoft.com/office/drawing/2014/chart" uri="{C3380CC4-5D6E-409C-BE32-E72D297353CC}">
              <c16:uniqueId val="{00000001-CF83-47FE-8B09-521F02DE4F94}"/>
            </c:ext>
          </c:extLst>
        </c:ser>
        <c:ser>
          <c:idx val="2"/>
          <c:order val="2"/>
          <c:tx>
            <c:strRef>
              <c:f>Graphique_Norriture!$D$3:$D$4</c:f>
              <c:strCache>
                <c:ptCount val="1"/>
                <c:pt idx="0">
                  <c:v>Asie</c:v>
                </c:pt>
              </c:strCache>
            </c:strRef>
          </c:tx>
          <c:spPr>
            <a:solidFill>
              <a:schemeClr val="accent4">
                <a:lumMod val="60000"/>
                <a:lumOff val="40000"/>
              </a:schemeClr>
            </a:solidFill>
            <a:ln>
              <a:noFill/>
            </a:ln>
            <a:effectLst/>
          </c:spPr>
          <c:invertIfNegative val="0"/>
          <c:cat>
            <c:strRef>
              <c:f>Graphique_Norriture!$A$5:$A$14</c:f>
              <c:strCache>
                <c:ptCount val="9"/>
                <c:pt idx="0">
                  <c:v>2010</c:v>
                </c:pt>
                <c:pt idx="1">
                  <c:v>2011</c:v>
                </c:pt>
                <c:pt idx="2">
                  <c:v>2012</c:v>
                </c:pt>
                <c:pt idx="3">
                  <c:v>2013</c:v>
                </c:pt>
                <c:pt idx="4">
                  <c:v>2014</c:v>
                </c:pt>
                <c:pt idx="5">
                  <c:v>2015</c:v>
                </c:pt>
                <c:pt idx="6">
                  <c:v>2016</c:v>
                </c:pt>
                <c:pt idx="7">
                  <c:v>2017</c:v>
                </c:pt>
                <c:pt idx="8">
                  <c:v>2018</c:v>
                </c:pt>
              </c:strCache>
            </c:strRef>
          </c:cat>
          <c:val>
            <c:numRef>
              <c:f>Graphique_Norriture!$D$5:$D$14</c:f>
              <c:numCache>
                <c:formatCode>General</c:formatCode>
                <c:ptCount val="9"/>
                <c:pt idx="0">
                  <c:v>37.436</c:v>
                </c:pt>
                <c:pt idx="1">
                  <c:v>39.195</c:v>
                </c:pt>
                <c:pt idx="2">
                  <c:v>39.923000000000002</c:v>
                </c:pt>
                <c:pt idx="3">
                  <c:v>41.42</c:v>
                </c:pt>
                <c:pt idx="4">
                  <c:v>42.430999999999997</c:v>
                </c:pt>
                <c:pt idx="5">
                  <c:v>43.521999999999998</c:v>
                </c:pt>
                <c:pt idx="6">
                  <c:v>44.87</c:v>
                </c:pt>
                <c:pt idx="7">
                  <c:v>45.567999999999998</c:v>
                </c:pt>
                <c:pt idx="8">
                  <c:v>46.771999999999998</c:v>
                </c:pt>
              </c:numCache>
            </c:numRef>
          </c:val>
          <c:extLst>
            <c:ext xmlns:c16="http://schemas.microsoft.com/office/drawing/2014/chart" uri="{C3380CC4-5D6E-409C-BE32-E72D297353CC}">
              <c16:uniqueId val="{00000002-CF83-47FE-8B09-521F02DE4F94}"/>
            </c:ext>
          </c:extLst>
        </c:ser>
        <c:ser>
          <c:idx val="3"/>
          <c:order val="3"/>
          <c:tx>
            <c:strRef>
              <c:f>Graphique_Norriture!$E$3:$E$4</c:f>
              <c:strCache>
                <c:ptCount val="1"/>
                <c:pt idx="0">
                  <c:v>Europe</c:v>
                </c:pt>
              </c:strCache>
            </c:strRef>
          </c:tx>
          <c:spPr>
            <a:solidFill>
              <a:schemeClr val="accent6">
                <a:lumMod val="60000"/>
                <a:lumOff val="40000"/>
              </a:schemeClr>
            </a:solidFill>
            <a:ln>
              <a:noFill/>
            </a:ln>
            <a:effectLst/>
          </c:spPr>
          <c:invertIfNegative val="0"/>
          <c:cat>
            <c:strRef>
              <c:f>Graphique_Norriture!$A$5:$A$14</c:f>
              <c:strCache>
                <c:ptCount val="9"/>
                <c:pt idx="0">
                  <c:v>2010</c:v>
                </c:pt>
                <c:pt idx="1">
                  <c:v>2011</c:v>
                </c:pt>
                <c:pt idx="2">
                  <c:v>2012</c:v>
                </c:pt>
                <c:pt idx="3">
                  <c:v>2013</c:v>
                </c:pt>
                <c:pt idx="4">
                  <c:v>2014</c:v>
                </c:pt>
                <c:pt idx="5">
                  <c:v>2015</c:v>
                </c:pt>
                <c:pt idx="6">
                  <c:v>2016</c:v>
                </c:pt>
                <c:pt idx="7">
                  <c:v>2017</c:v>
                </c:pt>
                <c:pt idx="8">
                  <c:v>2018</c:v>
                </c:pt>
              </c:strCache>
            </c:strRef>
          </c:cat>
          <c:val>
            <c:numRef>
              <c:f>Graphique_Norriture!$E$5:$E$14</c:f>
              <c:numCache>
                <c:formatCode>General</c:formatCode>
                <c:ptCount val="9"/>
                <c:pt idx="0">
                  <c:v>15.962</c:v>
                </c:pt>
                <c:pt idx="1">
                  <c:v>16.183</c:v>
                </c:pt>
                <c:pt idx="2">
                  <c:v>17.259</c:v>
                </c:pt>
                <c:pt idx="3">
                  <c:v>17.22</c:v>
                </c:pt>
                <c:pt idx="4">
                  <c:v>17.332999999999998</c:v>
                </c:pt>
                <c:pt idx="5">
                  <c:v>17.802</c:v>
                </c:pt>
                <c:pt idx="6">
                  <c:v>18.260999999999999</c:v>
                </c:pt>
                <c:pt idx="7">
                  <c:v>18.489000000000001</c:v>
                </c:pt>
                <c:pt idx="8">
                  <c:v>18.725000000000001</c:v>
                </c:pt>
              </c:numCache>
            </c:numRef>
          </c:val>
          <c:extLst>
            <c:ext xmlns:c16="http://schemas.microsoft.com/office/drawing/2014/chart" uri="{C3380CC4-5D6E-409C-BE32-E72D297353CC}">
              <c16:uniqueId val="{00000003-CF83-47FE-8B09-521F02DE4F94}"/>
            </c:ext>
          </c:extLst>
        </c:ser>
        <c:ser>
          <c:idx val="4"/>
          <c:order val="4"/>
          <c:tx>
            <c:strRef>
              <c:f>Graphique_Norriture!$F$3:$F$4</c:f>
              <c:strCache>
                <c:ptCount val="1"/>
                <c:pt idx="0">
                  <c:v>Océanie</c:v>
                </c:pt>
              </c:strCache>
            </c:strRef>
          </c:tx>
          <c:spPr>
            <a:solidFill>
              <a:schemeClr val="tx1"/>
            </a:solidFill>
            <a:ln>
              <a:noFill/>
            </a:ln>
            <a:effectLst/>
          </c:spPr>
          <c:invertIfNegative val="0"/>
          <c:cat>
            <c:strRef>
              <c:f>Graphique_Norriture!$A$5:$A$14</c:f>
              <c:strCache>
                <c:ptCount val="9"/>
                <c:pt idx="0">
                  <c:v>2010</c:v>
                </c:pt>
                <c:pt idx="1">
                  <c:v>2011</c:v>
                </c:pt>
                <c:pt idx="2">
                  <c:v>2012</c:v>
                </c:pt>
                <c:pt idx="3">
                  <c:v>2013</c:v>
                </c:pt>
                <c:pt idx="4">
                  <c:v>2014</c:v>
                </c:pt>
                <c:pt idx="5">
                  <c:v>2015</c:v>
                </c:pt>
                <c:pt idx="6">
                  <c:v>2016</c:v>
                </c:pt>
                <c:pt idx="7">
                  <c:v>2017</c:v>
                </c:pt>
                <c:pt idx="8">
                  <c:v>2018</c:v>
                </c:pt>
              </c:strCache>
            </c:strRef>
          </c:cat>
          <c:val>
            <c:numRef>
              <c:f>Graphique_Norriture!$F$5:$F$14</c:f>
              <c:numCache>
                <c:formatCode>General</c:formatCode>
                <c:ptCount val="9"/>
                <c:pt idx="0">
                  <c:v>1.2010000000000001</c:v>
                </c:pt>
                <c:pt idx="1">
                  <c:v>1.244</c:v>
                </c:pt>
                <c:pt idx="2">
                  <c:v>1.286</c:v>
                </c:pt>
                <c:pt idx="3">
                  <c:v>1.3</c:v>
                </c:pt>
                <c:pt idx="4">
                  <c:v>1.335</c:v>
                </c:pt>
                <c:pt idx="5">
                  <c:v>1.3660000000000001</c:v>
                </c:pt>
                <c:pt idx="6">
                  <c:v>1.4350000000000001</c:v>
                </c:pt>
                <c:pt idx="7">
                  <c:v>1.458</c:v>
                </c:pt>
                <c:pt idx="8">
                  <c:v>1.444</c:v>
                </c:pt>
              </c:numCache>
            </c:numRef>
          </c:val>
          <c:extLst>
            <c:ext xmlns:c16="http://schemas.microsoft.com/office/drawing/2014/chart" uri="{C3380CC4-5D6E-409C-BE32-E72D297353CC}">
              <c16:uniqueId val="{00000004-CF83-47FE-8B09-521F02DE4F94}"/>
            </c:ext>
          </c:extLst>
        </c:ser>
        <c:dLbls>
          <c:showLegendKey val="0"/>
          <c:showVal val="0"/>
          <c:showCatName val="0"/>
          <c:showSerName val="0"/>
          <c:showPercent val="0"/>
          <c:showBubbleSize val="0"/>
        </c:dLbls>
        <c:gapWidth val="150"/>
        <c:overlap val="100"/>
        <c:axId val="1195986552"/>
        <c:axId val="1195985240"/>
      </c:barChart>
      <c:catAx>
        <c:axId val="1195986552"/>
        <c:scaling>
          <c:orientation val="minMax"/>
        </c:scaling>
        <c:delete val="0"/>
        <c:axPos val="b"/>
        <c:title>
          <c:tx>
            <c:rich>
              <a:bodyPr rot="0" spcFirstLastPara="1" vertOverflow="ellipsis" vert="horz" wrap="square" anchor="ctr" anchorCtr="1"/>
              <a:lstStyle/>
              <a:p>
                <a:pPr algn="ctr" rtl="0">
                  <a:defRPr lang="fr-FR" sz="1100" b="1" i="0" u="none" strike="noStrike" kern="1200" baseline="0">
                    <a:solidFill>
                      <a:srgbClr val="44546A"/>
                    </a:solidFill>
                    <a:latin typeface="+mn-lt"/>
                    <a:ea typeface="+mn-ea"/>
                    <a:cs typeface="+mn-cs"/>
                  </a:defRPr>
                </a:pPr>
                <a:r>
                  <a:rPr lang="fr-FR" sz="1100" b="1" i="0" u="none" strike="noStrike" kern="1200" baseline="0">
                    <a:solidFill>
                      <a:srgbClr val="44546A"/>
                    </a:solidFill>
                    <a:latin typeface="+mn-lt"/>
                    <a:ea typeface="+mn-ea"/>
                    <a:cs typeface="+mn-cs"/>
                  </a:rPr>
                  <a:t>Année</a:t>
                </a:r>
              </a:p>
            </c:rich>
          </c:tx>
          <c:overlay val="0"/>
          <c:spPr>
            <a:noFill/>
            <a:ln>
              <a:noFill/>
            </a:ln>
            <a:effectLst/>
          </c:spPr>
          <c:txPr>
            <a:bodyPr rot="0" spcFirstLastPara="1" vertOverflow="ellipsis" vert="horz" wrap="square" anchor="ctr" anchorCtr="1"/>
            <a:lstStyle/>
            <a:p>
              <a:pPr algn="ctr" rtl="0">
                <a:defRPr lang="fr-FR" sz="1100" b="1" i="0" u="none" strike="noStrike" kern="1200" baseline="0">
                  <a:solidFill>
                    <a:srgbClr val="44546A"/>
                  </a:solidFill>
                  <a:latin typeface="+mn-lt"/>
                  <a:ea typeface="+mn-ea"/>
                  <a:cs typeface="+mn-cs"/>
                </a:defRPr>
              </a:pPr>
              <a:endParaRPr lang="fr-FR"/>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195985240"/>
        <c:crosses val="autoZero"/>
        <c:auto val="1"/>
        <c:lblAlgn val="ctr"/>
        <c:lblOffset val="100"/>
        <c:noMultiLvlLbl val="0"/>
      </c:catAx>
      <c:valAx>
        <c:axId val="11959852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lgn="ctr" rtl="0">
                  <a:defRPr lang="fr-FR" sz="1100" b="1" i="0" u="none" strike="noStrike" kern="1200" baseline="0">
                    <a:solidFill>
                      <a:srgbClr val="44546A"/>
                    </a:solidFill>
                    <a:latin typeface="+mn-lt"/>
                    <a:ea typeface="+mn-ea"/>
                    <a:cs typeface="+mn-cs"/>
                  </a:defRPr>
                </a:pPr>
                <a:r>
                  <a:rPr lang="fr-FR" sz="900" b="1" i="0" u="none" strike="noStrike" kern="1200" baseline="0" dirty="0">
                    <a:solidFill>
                      <a:srgbClr val="44546A"/>
                    </a:solidFill>
                    <a:latin typeface="+mn-lt"/>
                    <a:ea typeface="+mn-ea"/>
                    <a:cs typeface="+mn-cs"/>
                  </a:rPr>
                  <a:t>Quantité (million tonnes)</a:t>
                </a:r>
              </a:p>
            </c:rich>
          </c:tx>
          <c:layout>
            <c:manualLayout>
              <c:xMode val="edge"/>
              <c:yMode val="edge"/>
              <c:x val="1.9844332215231016E-2"/>
              <c:y val="0.29766162040460675"/>
            </c:manualLayout>
          </c:layout>
          <c:overlay val="0"/>
          <c:spPr>
            <a:noFill/>
            <a:ln>
              <a:noFill/>
            </a:ln>
            <a:effectLst/>
          </c:spPr>
          <c:txPr>
            <a:bodyPr rot="-5400000" spcFirstLastPara="1" vertOverflow="ellipsis" vert="horz" wrap="square" anchor="ctr" anchorCtr="1"/>
            <a:lstStyle/>
            <a:p>
              <a:pPr algn="ctr" rtl="0">
                <a:defRPr lang="fr-FR" sz="1100" b="1" i="0" u="none" strike="noStrike" kern="1200" baseline="0">
                  <a:solidFill>
                    <a:srgbClr val="44546A"/>
                  </a:solidFill>
                  <a:latin typeface="+mn-lt"/>
                  <a:ea typeface="+mn-ea"/>
                  <a:cs typeface="+mn-cs"/>
                </a:defRPr>
              </a:pPr>
              <a:endParaRPr lang="fr-FR"/>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195986552"/>
        <c:crosses val="autoZero"/>
        <c:crossBetween val="between"/>
      </c:valAx>
      <c:spPr>
        <a:noFill/>
        <a:ln>
          <a:noFill/>
        </a:ln>
        <a:effectLst/>
      </c:spPr>
    </c:plotArea>
    <c:legend>
      <c:legendPos val="r"/>
      <c:layout>
        <c:manualLayout>
          <c:xMode val="edge"/>
          <c:yMode val="edge"/>
          <c:x val="0.85882891018822727"/>
          <c:y val="0.35618470251842077"/>
          <c:w val="0.12628811977029294"/>
          <c:h val="0.2946139887825799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Ventes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chemeClr val="bg2">
                  <a:lumMod val="75000"/>
                </a:schemeClr>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0.30499999999999999</c:v>
                </c:pt>
                <c:pt idx="1">
                  <c:v>0.59499999999999997</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Ventes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rgbClr val="5EA01C"/>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0.32</c:v>
                </c:pt>
                <c:pt idx="1">
                  <c:v>0.55000000000000004</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Ventes</c:v>
                </c:pt>
              </c:strCache>
            </c:strRef>
          </c:tx>
          <c:spPr>
            <a:ln w="41275">
              <a:solidFill>
                <a:schemeClr val="bg1"/>
              </a:solidFill>
            </a:ln>
            <a:effectLst>
              <a:outerShdw blurRad="50800" dist="38100" dir="2700000" algn="tl" rotWithShape="0">
                <a:prstClr val="black">
                  <a:alpha val="20000"/>
                </a:prstClr>
              </a:outerShdw>
            </a:effectLst>
          </c:spPr>
          <c:dPt>
            <c:idx val="0"/>
            <c:bubble3D val="0"/>
            <c:spPr>
              <a:solidFill>
                <a:srgbClr val="7F7F7F"/>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1-5B32-498A-BA96-D0931BA13C43}"/>
              </c:ext>
            </c:extLst>
          </c:dPt>
          <c:dPt>
            <c:idx val="1"/>
            <c:bubble3D val="0"/>
            <c:spPr>
              <a:solidFill>
                <a:schemeClr val="bg1"/>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3-5B32-498A-BA96-D0931BA13C43}"/>
              </c:ext>
            </c:extLst>
          </c:dPt>
          <c:dPt>
            <c:idx val="2"/>
            <c:bubble3D val="0"/>
            <c:spPr>
              <a:solidFill>
                <a:schemeClr val="accent3"/>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5-5B32-498A-BA96-D0931BA13C43}"/>
              </c:ext>
            </c:extLst>
          </c:dPt>
          <c:dPt>
            <c:idx val="3"/>
            <c:bubble3D val="0"/>
            <c:spPr>
              <a:solidFill>
                <a:schemeClr val="accent4"/>
              </a:solidFill>
              <a:ln w="41275">
                <a:solidFill>
                  <a:schemeClr val="bg1"/>
                </a:solidFill>
              </a:ln>
              <a:effectLst>
                <a:outerShdw blurRad="50800" dist="38100" dir="2700000" algn="tl" rotWithShape="0">
                  <a:prstClr val="black">
                    <a:alpha val="20000"/>
                  </a:prstClr>
                </a:outerShdw>
              </a:effectLst>
            </c:spPr>
            <c:extLst>
              <c:ext xmlns:c16="http://schemas.microsoft.com/office/drawing/2014/chart" uri="{C3380CC4-5D6E-409C-BE32-E72D297353CC}">
                <c16:uniqueId val="{00000007-5B32-498A-BA96-D0931BA13C43}"/>
              </c:ext>
            </c:extLst>
          </c:dPt>
          <c:cat>
            <c:strRef>
              <c:f>Sheet1!$A$2:$A$3</c:f>
              <c:strCache>
                <c:ptCount val="2"/>
                <c:pt idx="0">
                  <c:v>Lorem Ipsum 01</c:v>
                </c:pt>
                <c:pt idx="1">
                  <c:v>Lorem Ipsum 02</c:v>
                </c:pt>
              </c:strCache>
            </c:strRef>
          </c:cat>
          <c:val>
            <c:numRef>
              <c:f>Sheet1!$B$2:$B$3</c:f>
              <c:numCache>
                <c:formatCode>0%</c:formatCode>
                <c:ptCount val="2"/>
                <c:pt idx="0">
                  <c:v>0.35</c:v>
                </c:pt>
                <c:pt idx="1">
                  <c:v>0.65</c:v>
                </c:pt>
              </c:numCache>
            </c:numRef>
          </c:val>
          <c:extLst>
            <c:ext xmlns:c16="http://schemas.microsoft.com/office/drawing/2014/chart" uri="{C3380CC4-5D6E-409C-BE32-E72D297353CC}">
              <c16:uniqueId val="{00000008-5B32-498A-BA96-D0931BA13C43}"/>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[Graphique dans Microsoft PowerPoint]Feuil7!Tableau croisé dynamique4</c:name>
    <c:fmtId val="-1"/>
  </c:pivotSource>
  <c:chart>
    <c:autoTitleDeleted val="0"/>
    <c:pivotFmts>
      <c:pivotFmt>
        <c:idx val="0"/>
        <c:spPr>
          <a:solidFill>
            <a:schemeClr val="accent6">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dLbl>
          <c:idx val="0"/>
          <c:layout>
            <c:manualLayout>
              <c:x val="-1.8673919100750149E-17"/>
              <c:y val="5.12301934157418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lumMod val="40000"/>
              <a:lumOff val="60000"/>
            </a:schemeClr>
          </a:solidFill>
          <a:ln>
            <a:noFill/>
          </a:ln>
          <a:effectLst/>
        </c:spPr>
        <c:dLbl>
          <c:idx val="0"/>
          <c:layout>
            <c:manualLayout>
              <c:x val="6.1115350331314173E-3"/>
              <c:y val="-1.6177955815497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6">
              <a:lumMod val="40000"/>
              <a:lumOff val="60000"/>
            </a:schemeClr>
          </a:solidFill>
          <a:ln>
            <a:noFill/>
          </a:ln>
          <a:effectLst/>
        </c:spPr>
        <c:dLbl>
          <c:idx val="0"/>
          <c:layout>
            <c:manualLayout>
              <c:x val="6.1115350331314173E-3"/>
              <c:y val="-1.6177955815497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2"/>
          </a:solidFill>
          <a:ln>
            <a:noFill/>
          </a:ln>
          <a:effectLst/>
        </c:spPr>
        <c:dLbl>
          <c:idx val="0"/>
          <c:layout>
            <c:manualLayout>
              <c:x val="-1.8673919100750149E-17"/>
              <c:y val="5.12301934157418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6">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6">
              <a:lumMod val="40000"/>
              <a:lumOff val="60000"/>
            </a:schemeClr>
          </a:solidFill>
          <a:ln>
            <a:noFill/>
          </a:ln>
          <a:effectLst/>
        </c:spPr>
        <c:dLbl>
          <c:idx val="0"/>
          <c:layout>
            <c:manualLayout>
              <c:x val="6.1115350331314173E-3"/>
              <c:y val="-1.617795581549742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6">
                      <a:lumMod val="75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13"/>
        <c:spPr>
          <a:solidFill>
            <a:schemeClr val="accent2"/>
          </a:solidFill>
          <a:ln>
            <a:noFill/>
          </a:ln>
          <a:effectLst/>
        </c:spPr>
        <c:dLbl>
          <c:idx val="0"/>
          <c:layout>
            <c:manualLayout>
              <c:x val="-1.8673919100750149E-17"/>
              <c:y val="5.123019341574183E-2"/>
            </c:manualLayout>
          </c:layout>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accent2">
                      <a:lumMod val="50000"/>
                    </a:schemeClr>
                  </a:solidFill>
                  <a:latin typeface="+mn-lt"/>
                  <a:ea typeface="+mn-ea"/>
                  <a:cs typeface="+mn-cs"/>
                </a:defRPr>
              </a:pPr>
              <a:endParaRPr lang="fr-FR"/>
            </a:p>
          </c:txPr>
          <c:showLegendKey val="0"/>
          <c:showVal val="1"/>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fr-FR"/>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2218905519947275E-2"/>
          <c:y val="8.2991639478713145E-2"/>
          <c:w val="0.85665174252894583"/>
          <c:h val="0.8116828619610611"/>
        </c:manualLayout>
      </c:layout>
      <c:barChart>
        <c:barDir val="col"/>
        <c:grouping val="clustered"/>
        <c:varyColors val="0"/>
        <c:ser>
          <c:idx val="0"/>
          <c:order val="0"/>
          <c:tx>
            <c:strRef>
              <c:f>Feuil7!$B$3</c:f>
              <c:strCache>
                <c:ptCount val="1"/>
                <c:pt idx="0">
                  <c:v>Exportation totale (milliers tonnes)</c:v>
                </c:pt>
              </c:strCache>
            </c:strRef>
          </c:tx>
          <c:spPr>
            <a:solidFill>
              <a:srgbClr val="FFE6E6">
                <a:lumMod val="75000"/>
              </a:srgb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rgbClr val="FF0000"/>
                    </a:solidFill>
                    <a:latin typeface="+mn-lt"/>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Feuil7!$A$4:$A$10</c:f>
              <c:strCache>
                <c:ptCount val="6"/>
                <c:pt idx="0">
                  <c:v>Viande, Autre</c:v>
                </c:pt>
                <c:pt idx="1">
                  <c:v>Viande d'Ovins/Caprins</c:v>
                </c:pt>
                <c:pt idx="2">
                  <c:v>Abats Comestible</c:v>
                </c:pt>
                <c:pt idx="3">
                  <c:v>Viande de Bovins</c:v>
                </c:pt>
                <c:pt idx="4">
                  <c:v>Viande de Suides</c:v>
                </c:pt>
                <c:pt idx="5">
                  <c:v>Viande de Volailles</c:v>
                </c:pt>
              </c:strCache>
            </c:strRef>
          </c:cat>
          <c:val>
            <c:numRef>
              <c:f>Feuil7!$B$4:$B$10</c:f>
              <c:numCache>
                <c:formatCode>0</c:formatCode>
                <c:ptCount val="6"/>
                <c:pt idx="0">
                  <c:v>794</c:v>
                </c:pt>
                <c:pt idx="1">
                  <c:v>1222</c:v>
                </c:pt>
                <c:pt idx="2">
                  <c:v>5926</c:v>
                </c:pt>
                <c:pt idx="3">
                  <c:v>13024</c:v>
                </c:pt>
                <c:pt idx="4">
                  <c:v>16985</c:v>
                </c:pt>
                <c:pt idx="5">
                  <c:v>17845</c:v>
                </c:pt>
              </c:numCache>
            </c:numRef>
          </c:val>
          <c:extLst>
            <c:ext xmlns:c16="http://schemas.microsoft.com/office/drawing/2014/chart" uri="{C3380CC4-5D6E-409C-BE32-E72D297353CC}">
              <c16:uniqueId val="{00000001-EFD8-44EA-AA6D-0B5A0622D027}"/>
            </c:ext>
          </c:extLst>
        </c:ser>
        <c:ser>
          <c:idx val="1"/>
          <c:order val="1"/>
          <c:tx>
            <c:strRef>
              <c:f>Feuil7!$C$3</c:f>
              <c:strCache>
                <c:ptCount val="1"/>
                <c:pt idx="0">
                  <c:v>Importation  totale (milliers tonnes)</c:v>
                </c:pt>
              </c:strCache>
            </c:strRef>
          </c:tx>
          <c:spPr>
            <a:solidFill>
              <a:srgbClr val="A3E46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rgbClr val="5EA01C"/>
                    </a:solidFill>
                    <a:latin typeface="+mn-lt"/>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Feuil7!$A$4:$A$10</c:f>
              <c:strCache>
                <c:ptCount val="6"/>
                <c:pt idx="0">
                  <c:v>Viande, Autre</c:v>
                </c:pt>
                <c:pt idx="1">
                  <c:v>Viande d'Ovins/Caprins</c:v>
                </c:pt>
                <c:pt idx="2">
                  <c:v>Abats Comestible</c:v>
                </c:pt>
                <c:pt idx="3">
                  <c:v>Viande de Bovins</c:v>
                </c:pt>
                <c:pt idx="4">
                  <c:v>Viande de Suides</c:v>
                </c:pt>
                <c:pt idx="5">
                  <c:v>Viande de Volailles</c:v>
                </c:pt>
              </c:strCache>
            </c:strRef>
          </c:cat>
          <c:val>
            <c:numRef>
              <c:f>Feuil7!$C$4:$C$10</c:f>
              <c:numCache>
                <c:formatCode>0</c:formatCode>
                <c:ptCount val="6"/>
                <c:pt idx="0">
                  <c:v>844</c:v>
                </c:pt>
                <c:pt idx="1">
                  <c:v>1097</c:v>
                </c:pt>
                <c:pt idx="2">
                  <c:v>5246</c:v>
                </c:pt>
                <c:pt idx="3">
                  <c:v>11292</c:v>
                </c:pt>
                <c:pt idx="4">
                  <c:v>16157</c:v>
                </c:pt>
                <c:pt idx="5">
                  <c:v>15220</c:v>
                </c:pt>
              </c:numCache>
            </c:numRef>
          </c:val>
          <c:extLst>
            <c:ext xmlns:c16="http://schemas.microsoft.com/office/drawing/2014/chart" uri="{C3380CC4-5D6E-409C-BE32-E72D297353CC}">
              <c16:uniqueId val="{00000003-EFD8-44EA-AA6D-0B5A0622D027}"/>
            </c:ext>
          </c:extLst>
        </c:ser>
        <c:ser>
          <c:idx val="2"/>
          <c:order val="2"/>
          <c:tx>
            <c:strRef>
              <c:f>Feuil7!$D$3</c:f>
              <c:strCache>
                <c:ptCount val="1"/>
                <c:pt idx="0">
                  <c:v>Production totale (milliers tonnes)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lumMod val="50000"/>
                        <a:lumOff val="50000"/>
                      </a:schemeClr>
                    </a:solidFill>
                    <a:latin typeface="+mn-lt"/>
                    <a:ea typeface="+mn-ea"/>
                    <a:cs typeface="+mn-cs"/>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Feuil7!$A$4:$A$10</c:f>
              <c:strCache>
                <c:ptCount val="6"/>
                <c:pt idx="0">
                  <c:v>Viande, Autre</c:v>
                </c:pt>
                <c:pt idx="1">
                  <c:v>Viande d'Ovins/Caprins</c:v>
                </c:pt>
                <c:pt idx="2">
                  <c:v>Abats Comestible</c:v>
                </c:pt>
                <c:pt idx="3">
                  <c:v>Viande de Bovins</c:v>
                </c:pt>
                <c:pt idx="4">
                  <c:v>Viande de Suides</c:v>
                </c:pt>
                <c:pt idx="5">
                  <c:v>Viande de Volailles</c:v>
                </c:pt>
              </c:strCache>
            </c:strRef>
          </c:cat>
          <c:val>
            <c:numRef>
              <c:f>Feuil7!$D$4:$D$10</c:f>
              <c:numCache>
                <c:formatCode>0</c:formatCode>
                <c:ptCount val="6"/>
                <c:pt idx="0">
                  <c:v>5942</c:v>
                </c:pt>
                <c:pt idx="1">
                  <c:v>14567</c:v>
                </c:pt>
                <c:pt idx="2">
                  <c:v>19852</c:v>
                </c:pt>
                <c:pt idx="3">
                  <c:v>69114</c:v>
                </c:pt>
                <c:pt idx="4">
                  <c:v>119616</c:v>
                </c:pt>
                <c:pt idx="5">
                  <c:v>121832</c:v>
                </c:pt>
              </c:numCache>
            </c:numRef>
          </c:val>
          <c:extLst>
            <c:ext xmlns:c16="http://schemas.microsoft.com/office/drawing/2014/chart" uri="{C3380CC4-5D6E-409C-BE32-E72D297353CC}">
              <c16:uniqueId val="{00000004-EFD8-44EA-AA6D-0B5A0622D027}"/>
            </c:ext>
          </c:extLst>
        </c:ser>
        <c:dLbls>
          <c:dLblPos val="outEnd"/>
          <c:showLegendKey val="0"/>
          <c:showVal val="1"/>
          <c:showCatName val="0"/>
          <c:showSerName val="0"/>
          <c:showPercent val="0"/>
          <c:showBubbleSize val="0"/>
        </c:dLbls>
        <c:gapWidth val="219"/>
        <c:overlap val="-27"/>
        <c:axId val="1244139784"/>
        <c:axId val="1244137488"/>
      </c:barChart>
      <c:catAx>
        <c:axId val="1244139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244137488"/>
        <c:crosses val="autoZero"/>
        <c:auto val="1"/>
        <c:lblAlgn val="ctr"/>
        <c:lblOffset val="100"/>
        <c:noMultiLvlLbl val="0"/>
      </c:catAx>
      <c:valAx>
        <c:axId val="124413748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r>
                  <a:rPr lang="fr-FR" dirty="0"/>
                  <a:t>Quantité (milliers tonnes)</a:t>
                </a:r>
              </a:p>
            </c:rich>
          </c:tx>
          <c:layout>
            <c:manualLayout>
              <c:xMode val="edge"/>
              <c:yMode val="edge"/>
              <c:x val="0"/>
              <c:y val="1.7125661048712042E-2"/>
            </c:manualLayout>
          </c:layout>
          <c:overlay val="0"/>
          <c:spPr>
            <a:noFill/>
            <a:ln>
              <a:noFill/>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fr-FR"/>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crossAx val="1244139784"/>
        <c:crosses val="autoZero"/>
        <c:crossBetween val="between"/>
      </c:valAx>
      <c:spPr>
        <a:noFill/>
        <a:ln>
          <a:noFill/>
        </a:ln>
        <a:effectLst/>
      </c:spPr>
    </c:plotArea>
    <c:legend>
      <c:legendPos val="r"/>
      <c:layout>
        <c:manualLayout>
          <c:xMode val="edge"/>
          <c:yMode val="edge"/>
          <c:x val="0.10152515982266497"/>
          <c:y val="9.3670191319973409E-2"/>
          <c:w val="0.28903291372840195"/>
          <c:h val="0.17567880006275854"/>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fr-F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9525" cap="rnd">
        <a:solidFill>
          <a:schemeClr val="phClr"/>
        </a:solidFill>
        <a:round/>
      </a:ln>
    </cs:spPr>
  </cs:dataPointLine>
  <cs:dataPointMarker>
    <cs:lnRef idx="0">
      <cs:styleClr val="auto"/>
    </cs:lnRef>
    <cs:fillRef idx="3">
      <cs:styleClr val="auto"/>
    </cs:fillRef>
    <cs:effectRef idx="2"/>
    <cs:fontRef idx="minor">
      <a:schemeClr val="tx2"/>
    </cs:fontRef>
    <cs:spPr>
      <a:ln w="9525">
        <a:solidFill>
          <a:schemeClr val="phClr"/>
        </a:solidFill>
        <a:round/>
      </a:ln>
    </cs:spPr>
  </cs:dataPointMarker>
  <cs:dataPointMarkerLayout symbol="circle" size="5"/>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9525" cap="rnd">
        <a:solidFill>
          <a:schemeClr val="phClr"/>
        </a:solidFill>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spPr>
      <a:ln>
        <a:solidFill>
          <a:schemeClr val="tx2">
            <a:lumMod val="40000"/>
            <a:lumOff val="60000"/>
          </a:schemeClr>
        </a:solidFill>
      </a:ln>
    </cs:spPr>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55DE61D-30EF-4C9B-8D44-E691F323982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2B68B3DF-723E-432F-969B-97B388C9E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D616270-690E-49A1-B76D-09755A848D0B}" type="datetime1">
              <a:rPr lang="fr-FR" smtClean="0"/>
              <a:t>08/01/2022</a:t>
            </a:fld>
            <a:endParaRPr lang="fr-FR"/>
          </a:p>
        </p:txBody>
      </p:sp>
      <p:sp>
        <p:nvSpPr>
          <p:cNvPr id="4" name="Espace réservé du pied de page 3">
            <a:extLst>
              <a:ext uri="{FF2B5EF4-FFF2-40B4-BE49-F238E27FC236}">
                <a16:creationId xmlns:a16="http://schemas.microsoft.com/office/drawing/2014/main" id="{10D9C936-9EF8-46A3-B2D4-DE8362A54E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E9F7898E-02B9-4C24-8F47-60A833CD361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2723B91B-56FA-44FF-A036-17B4166BAD1A}" type="slidenum">
              <a:rPr lang="fr-FR" smtClean="0"/>
              <a:t>‹N°›</a:t>
            </a:fld>
            <a:endParaRPr lang="fr-FR"/>
          </a:p>
        </p:txBody>
      </p:sp>
    </p:spTree>
    <p:extLst>
      <p:ext uri="{BB962C8B-B14F-4D97-AF65-F5344CB8AC3E}">
        <p14:creationId xmlns:p14="http://schemas.microsoft.com/office/powerpoint/2010/main" val="137725032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2E284A4-61CB-4CE6-B318-16855430C475}" type="datetime1">
              <a:rPr lang="fr-FR" noProof="0" smtClean="0"/>
              <a:t>08/01/2022</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F48DEA9-6F4F-4540-9E5D-C6F39079AF72}" type="slidenum">
              <a:rPr lang="fr-FR" noProof="0" smtClean="0"/>
              <a:t>‹N°›</a:t>
            </a:fld>
            <a:endParaRPr lang="fr-FR" noProof="0"/>
          </a:p>
        </p:txBody>
      </p:sp>
    </p:spTree>
    <p:extLst>
      <p:ext uri="{BB962C8B-B14F-4D97-AF65-F5344CB8AC3E}">
        <p14:creationId xmlns:p14="http://schemas.microsoft.com/office/powerpoint/2010/main" val="213365918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1</a:t>
            </a:fld>
            <a:endParaRPr lang="fr-FR"/>
          </a:p>
        </p:txBody>
      </p:sp>
    </p:spTree>
    <p:extLst>
      <p:ext uri="{BB962C8B-B14F-4D97-AF65-F5344CB8AC3E}">
        <p14:creationId xmlns:p14="http://schemas.microsoft.com/office/powerpoint/2010/main" val="34292568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10</a:t>
            </a:fld>
            <a:endParaRPr lang="fr-FR"/>
          </a:p>
        </p:txBody>
      </p:sp>
    </p:spTree>
    <p:extLst>
      <p:ext uri="{BB962C8B-B14F-4D97-AF65-F5344CB8AC3E}">
        <p14:creationId xmlns:p14="http://schemas.microsoft.com/office/powerpoint/2010/main" val="2758332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14</a:t>
            </a:fld>
            <a:endParaRPr lang="fr-FR"/>
          </a:p>
        </p:txBody>
      </p:sp>
    </p:spTree>
    <p:extLst>
      <p:ext uri="{BB962C8B-B14F-4D97-AF65-F5344CB8AC3E}">
        <p14:creationId xmlns:p14="http://schemas.microsoft.com/office/powerpoint/2010/main" val="2834447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2</a:t>
            </a:fld>
            <a:endParaRPr lang="fr-FR"/>
          </a:p>
        </p:txBody>
      </p:sp>
    </p:spTree>
    <p:extLst>
      <p:ext uri="{BB962C8B-B14F-4D97-AF65-F5344CB8AC3E}">
        <p14:creationId xmlns:p14="http://schemas.microsoft.com/office/powerpoint/2010/main" val="99819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3</a:t>
            </a:fld>
            <a:endParaRPr lang="fr-FR"/>
          </a:p>
        </p:txBody>
      </p:sp>
    </p:spTree>
    <p:extLst>
      <p:ext uri="{BB962C8B-B14F-4D97-AF65-F5344CB8AC3E}">
        <p14:creationId xmlns:p14="http://schemas.microsoft.com/office/powerpoint/2010/main" val="4294313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4</a:t>
            </a:fld>
            <a:endParaRPr lang="fr-FR"/>
          </a:p>
        </p:txBody>
      </p:sp>
    </p:spTree>
    <p:extLst>
      <p:ext uri="{BB962C8B-B14F-4D97-AF65-F5344CB8AC3E}">
        <p14:creationId xmlns:p14="http://schemas.microsoft.com/office/powerpoint/2010/main" val="13146381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5</a:t>
            </a:fld>
            <a:endParaRPr lang="fr-FR"/>
          </a:p>
        </p:txBody>
      </p:sp>
    </p:spTree>
    <p:extLst>
      <p:ext uri="{BB962C8B-B14F-4D97-AF65-F5344CB8AC3E}">
        <p14:creationId xmlns:p14="http://schemas.microsoft.com/office/powerpoint/2010/main" val="1371895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6</a:t>
            </a:fld>
            <a:endParaRPr lang="fr-FR"/>
          </a:p>
        </p:txBody>
      </p:sp>
    </p:spTree>
    <p:extLst>
      <p:ext uri="{BB962C8B-B14F-4D97-AF65-F5344CB8AC3E}">
        <p14:creationId xmlns:p14="http://schemas.microsoft.com/office/powerpoint/2010/main" val="1860132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7</a:t>
            </a:fld>
            <a:endParaRPr lang="fr-FR"/>
          </a:p>
        </p:txBody>
      </p:sp>
    </p:spTree>
    <p:extLst>
      <p:ext uri="{BB962C8B-B14F-4D97-AF65-F5344CB8AC3E}">
        <p14:creationId xmlns:p14="http://schemas.microsoft.com/office/powerpoint/2010/main" val="29469746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8</a:t>
            </a:fld>
            <a:endParaRPr lang="fr-FR"/>
          </a:p>
        </p:txBody>
      </p:sp>
    </p:spTree>
    <p:extLst>
      <p:ext uri="{BB962C8B-B14F-4D97-AF65-F5344CB8AC3E}">
        <p14:creationId xmlns:p14="http://schemas.microsoft.com/office/powerpoint/2010/main" val="2057687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7F48DEA9-6F4F-4540-9E5D-C6F39079AF72}" type="slidenum">
              <a:rPr lang="fr-FR" smtClean="0"/>
              <a:t>9</a:t>
            </a:fld>
            <a:endParaRPr lang="fr-FR"/>
          </a:p>
        </p:txBody>
      </p:sp>
    </p:spTree>
    <p:extLst>
      <p:ext uri="{BB962C8B-B14F-4D97-AF65-F5344CB8AC3E}">
        <p14:creationId xmlns:p14="http://schemas.microsoft.com/office/powerpoint/2010/main" val="4198431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59AFCD-CC86-4465-AD95-85D2B9349B6C}"/>
              </a:ext>
            </a:extLst>
          </p:cNvPr>
          <p:cNvSpPr>
            <a:spLocks noGrp="1"/>
          </p:cNvSpPr>
          <p:nvPr>
            <p:ph type="ctrTitle"/>
          </p:nvPr>
        </p:nvSpPr>
        <p:spPr>
          <a:xfrm>
            <a:off x="1524000" y="1122363"/>
            <a:ext cx="9144000" cy="2387600"/>
          </a:xfrm>
        </p:spPr>
        <p:txBody>
          <a:bodyPr rtlCol="0" anchor="b"/>
          <a:lstStyle>
            <a:lvl1pPr algn="ctr">
              <a:defRPr sz="6000"/>
            </a:lvl1pPr>
          </a:lstStyle>
          <a:p>
            <a:pPr rtl="0"/>
            <a:r>
              <a:rPr lang="fr-FR" noProof="0"/>
              <a:t>Modifiez le style du titre</a:t>
            </a:r>
          </a:p>
        </p:txBody>
      </p:sp>
      <p:sp>
        <p:nvSpPr>
          <p:cNvPr id="3" name="Sous-titre 2">
            <a:extLst>
              <a:ext uri="{FF2B5EF4-FFF2-40B4-BE49-F238E27FC236}">
                <a16:creationId xmlns:a16="http://schemas.microsoft.com/office/drawing/2014/main" id="{88607509-85B2-495C-82A8-989CA9862B09}"/>
              </a:ext>
            </a:extLst>
          </p:cNvPr>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Modifiez le style des sous-titres du masque</a:t>
            </a:r>
          </a:p>
        </p:txBody>
      </p:sp>
      <p:sp>
        <p:nvSpPr>
          <p:cNvPr id="4" name="Espace réservé de la date 3">
            <a:extLst>
              <a:ext uri="{FF2B5EF4-FFF2-40B4-BE49-F238E27FC236}">
                <a16:creationId xmlns:a16="http://schemas.microsoft.com/office/drawing/2014/main" id="{2EAB0AA9-8E90-484A-ADD9-31AA1A53D7BA}"/>
              </a:ext>
            </a:extLst>
          </p:cNvPr>
          <p:cNvSpPr>
            <a:spLocks noGrp="1"/>
          </p:cNvSpPr>
          <p:nvPr>
            <p:ph type="dt" sz="half" idx="10"/>
          </p:nvPr>
        </p:nvSpPr>
        <p:spPr/>
        <p:txBody>
          <a:bodyPr rtlCol="0"/>
          <a:lstStyle/>
          <a:p>
            <a:pPr rtl="0"/>
            <a:fld id="{274F5311-0082-474C-8C15-C5B51FABEDA4}" type="datetime1">
              <a:rPr lang="fr-FR" noProof="0" smtClean="0"/>
              <a:t>08/01/2022</a:t>
            </a:fld>
            <a:endParaRPr lang="fr-FR" noProof="0"/>
          </a:p>
        </p:txBody>
      </p:sp>
      <p:sp>
        <p:nvSpPr>
          <p:cNvPr id="5" name="Espace réservé du pied de page 4">
            <a:extLst>
              <a:ext uri="{FF2B5EF4-FFF2-40B4-BE49-F238E27FC236}">
                <a16:creationId xmlns:a16="http://schemas.microsoft.com/office/drawing/2014/main" id="{B278E9EE-6889-428D-B6A1-8BAC3E3F5E4B}"/>
              </a:ext>
            </a:extLst>
          </p:cNvPr>
          <p:cNvSpPr>
            <a:spLocks noGrp="1"/>
          </p:cNvSpPr>
          <p:nvPr>
            <p:ph type="ftr" sz="quarter" idx="11"/>
          </p:nvPr>
        </p:nvSpPr>
        <p:spPr/>
        <p:txBody>
          <a:bodyPr rtlCol="0"/>
          <a:lstStyle/>
          <a:p>
            <a:pPr rtl="0"/>
            <a:r>
              <a:rPr lang="fr-FR" noProof="0"/>
              <a:t>Votre logo ici</a:t>
            </a:r>
          </a:p>
        </p:txBody>
      </p:sp>
      <p:sp>
        <p:nvSpPr>
          <p:cNvPr id="6" name="Espace réservé du numéro de diapositive 5">
            <a:extLst>
              <a:ext uri="{FF2B5EF4-FFF2-40B4-BE49-F238E27FC236}">
                <a16:creationId xmlns:a16="http://schemas.microsoft.com/office/drawing/2014/main" id="{B6E1D2A5-6CD9-436C-958A-CC73AA34DEE5}"/>
              </a:ext>
            </a:extLst>
          </p:cNvPr>
          <p:cNvSpPr>
            <a:spLocks noGrp="1"/>
          </p:cNvSpPr>
          <p:nvPr>
            <p:ph type="sldNum" sz="quarter" idx="12"/>
          </p:nvPr>
        </p:nvSpPr>
        <p:spPr/>
        <p:txBody>
          <a:bodyPr rtlCol="0"/>
          <a:lstStyle/>
          <a:p>
            <a:pPr rtl="0"/>
            <a:fld id="{0FD50806-BABF-4915-9689-3B9956D1C75C}" type="slidenum">
              <a:rPr lang="fr-FR" noProof="0" smtClean="0"/>
              <a:t>‹N°›</a:t>
            </a:fld>
            <a:endParaRPr lang="fr-FR" noProof="0"/>
          </a:p>
        </p:txBody>
      </p:sp>
    </p:spTree>
    <p:extLst>
      <p:ext uri="{BB962C8B-B14F-4D97-AF65-F5344CB8AC3E}">
        <p14:creationId xmlns:p14="http://schemas.microsoft.com/office/powerpoint/2010/main" val="3465563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re uniquem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9758F3-6311-4BBF-9C0A-1ADA7A27E44C}"/>
              </a:ext>
            </a:extLst>
          </p:cNvPr>
          <p:cNvSpPr>
            <a:spLocks noGrp="1"/>
          </p:cNvSpPr>
          <p:nvPr>
            <p:ph type="title"/>
          </p:nvPr>
        </p:nvSpPr>
        <p:spPr>
          <a:xfrm>
            <a:off x="838200" y="525818"/>
            <a:ext cx="10515600" cy="498598"/>
          </a:xfrm>
        </p:spPr>
        <p:txBody>
          <a:bodyPr lIns="0" tIns="0" rIns="0" bIns="0" rtlCol="0" anchor="t">
            <a:spAutoFit/>
          </a:bodyPr>
          <a:lstStyle>
            <a:lvl1pPr algn="ctr">
              <a:defRPr sz="3600" cap="all" baseline="0">
                <a:solidFill>
                  <a:schemeClr val="tx1">
                    <a:lumMod val="75000"/>
                    <a:lumOff val="25000"/>
                  </a:schemeClr>
                </a:solidFill>
              </a:defRPr>
            </a:lvl1pPr>
          </a:lstStyle>
          <a:p>
            <a:pPr rtl="0"/>
            <a:r>
              <a:rPr lang="fr-FR" noProof="0"/>
              <a:t>Modifiez le style du titre</a:t>
            </a:r>
          </a:p>
        </p:txBody>
      </p:sp>
      <p:sp>
        <p:nvSpPr>
          <p:cNvPr id="4" name="Espace réservé du pied de page 3">
            <a:extLst>
              <a:ext uri="{FF2B5EF4-FFF2-40B4-BE49-F238E27FC236}">
                <a16:creationId xmlns:a16="http://schemas.microsoft.com/office/drawing/2014/main" id="{CC86F3C5-5D77-43F9-92A6-DE0777BBB6A5}"/>
              </a:ext>
            </a:extLst>
          </p:cNvPr>
          <p:cNvSpPr>
            <a:spLocks noGrp="1"/>
          </p:cNvSpPr>
          <p:nvPr>
            <p:ph type="ftr" sz="quarter" idx="11"/>
          </p:nvPr>
        </p:nvSpPr>
        <p:spPr>
          <a:xfrm>
            <a:off x="10263187" y="6509710"/>
            <a:ext cx="1561696" cy="276999"/>
          </a:xfrm>
        </p:spPr>
        <p:txBody>
          <a:bodyPr rtlCol="0">
            <a:spAutoFit/>
          </a:bodyPr>
          <a:lstStyle>
            <a:lvl1pPr>
              <a:defRPr>
                <a:solidFill>
                  <a:schemeClr val="tx1">
                    <a:lumMod val="75000"/>
                    <a:lumOff val="25000"/>
                  </a:schemeClr>
                </a:solidFill>
              </a:defRPr>
            </a:lvl1pPr>
          </a:lstStyle>
          <a:p>
            <a:pPr rtl="0"/>
            <a:r>
              <a:rPr lang="fr-FR" noProof="0"/>
              <a:t>Votre logo ici</a:t>
            </a:r>
          </a:p>
        </p:txBody>
      </p:sp>
      <p:sp>
        <p:nvSpPr>
          <p:cNvPr id="6" name="Rectangle 5">
            <a:extLst>
              <a:ext uri="{FF2B5EF4-FFF2-40B4-BE49-F238E27FC236}">
                <a16:creationId xmlns:a16="http://schemas.microsoft.com/office/drawing/2014/main" id="{CCB4FB46-0511-4A20-A9DA-85B06B5DF611}"/>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8" name="Rectangle 7">
            <a:extLst>
              <a:ext uri="{FF2B5EF4-FFF2-40B4-BE49-F238E27FC236}">
                <a16:creationId xmlns:a16="http://schemas.microsoft.com/office/drawing/2014/main" id="{FA583AD1-0683-4B68-832E-79E5AC88DF1C}"/>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000" noProof="0">
              <a:solidFill>
                <a:schemeClr val="tx1">
                  <a:lumMod val="75000"/>
                  <a:lumOff val="25000"/>
                </a:schemeClr>
              </a:solidFill>
            </a:endParaRPr>
          </a:p>
        </p:txBody>
      </p:sp>
      <p:sp>
        <p:nvSpPr>
          <p:cNvPr id="15" name="Rectangle 14">
            <a:extLst>
              <a:ext uri="{FF2B5EF4-FFF2-40B4-BE49-F238E27FC236}">
                <a16:creationId xmlns:a16="http://schemas.microsoft.com/office/drawing/2014/main" id="{9EB2F141-1AB9-4751-90A0-65BD481D8563}"/>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5" name="Espace réservé du numéro de diapositive 4">
            <a:extLst>
              <a:ext uri="{FF2B5EF4-FFF2-40B4-BE49-F238E27FC236}">
                <a16:creationId xmlns:a16="http://schemas.microsoft.com/office/drawing/2014/main" id="{ED94255E-A54B-4118-B827-E0382D3A093F}"/>
              </a:ext>
            </a:extLst>
          </p:cNvPr>
          <p:cNvSpPr>
            <a:spLocks noGrp="1"/>
          </p:cNvSpPr>
          <p:nvPr>
            <p:ph type="sldNum" sz="quarter" idx="12"/>
          </p:nvPr>
        </p:nvSpPr>
        <p:spPr>
          <a:xfrm>
            <a:off x="11706225" y="589475"/>
            <a:ext cx="428625" cy="365125"/>
          </a:xfrm>
        </p:spPr>
        <p:txBody>
          <a:bodyPr rtlCol="0"/>
          <a:lstStyle>
            <a:lvl1pPr algn="ctr">
              <a:defRPr sz="1000">
                <a:solidFill>
                  <a:schemeClr val="bg1"/>
                </a:solidFill>
              </a:defRPr>
            </a:lvl1pPr>
          </a:lstStyle>
          <a:p>
            <a:pPr rtl="0"/>
            <a:fld id="{0FD50806-BABF-4915-9689-3B9956D1C75C}" type="slidenum">
              <a:rPr lang="fr-FR" noProof="0" smtClean="0"/>
              <a:pPr/>
              <a:t>‹N°›</a:t>
            </a:fld>
            <a:endParaRPr lang="fr-FR" noProof="0"/>
          </a:p>
        </p:txBody>
      </p:sp>
      <p:grpSp>
        <p:nvGrpSpPr>
          <p:cNvPr id="16" name="Groupe 15">
            <a:extLst>
              <a:ext uri="{FF2B5EF4-FFF2-40B4-BE49-F238E27FC236}">
                <a16:creationId xmlns:a16="http://schemas.microsoft.com/office/drawing/2014/main" id="{133619BB-9A09-40D9-A9F1-A026ABABCFBF}"/>
              </a:ext>
            </a:extLst>
          </p:cNvPr>
          <p:cNvGrpSpPr/>
          <p:nvPr userDrawn="1"/>
        </p:nvGrpSpPr>
        <p:grpSpPr>
          <a:xfrm>
            <a:off x="334126" y="6577411"/>
            <a:ext cx="1084573" cy="141598"/>
            <a:chOff x="334126" y="6490192"/>
            <a:chExt cx="1084573" cy="141598"/>
          </a:xfrm>
        </p:grpSpPr>
        <p:sp>
          <p:nvSpPr>
            <p:cNvPr id="17" name="Rectangle : Coins arrondis 16">
              <a:extLst>
                <a:ext uri="{FF2B5EF4-FFF2-40B4-BE49-F238E27FC236}">
                  <a16:creationId xmlns:a16="http://schemas.microsoft.com/office/drawing/2014/main" id="{606B9428-3B49-42EA-ACD3-FF049EF21512}"/>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8" name="Rectangle : Coins arrondis 17">
              <a:extLst>
                <a:ext uri="{FF2B5EF4-FFF2-40B4-BE49-F238E27FC236}">
                  <a16:creationId xmlns:a16="http://schemas.microsoft.com/office/drawing/2014/main" id="{A069E56F-ACCE-4A35-B24D-58EA37E4CEA1}"/>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9" name="Rectangle : Coins arrondis 18">
              <a:extLst>
                <a:ext uri="{FF2B5EF4-FFF2-40B4-BE49-F238E27FC236}">
                  <a16:creationId xmlns:a16="http://schemas.microsoft.com/office/drawing/2014/main" id="{5465AED1-A4C5-416C-90F3-39CC10CEEAF1}"/>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0" name="Rectangle : Coins arrondis 19">
              <a:extLst>
                <a:ext uri="{FF2B5EF4-FFF2-40B4-BE49-F238E27FC236}">
                  <a16:creationId xmlns:a16="http://schemas.microsoft.com/office/drawing/2014/main" id="{411431DD-99C5-48BB-92EB-730E9F76D556}"/>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grpSp>
    </p:spTree>
    <p:extLst>
      <p:ext uri="{BB962C8B-B14F-4D97-AF65-F5344CB8AC3E}">
        <p14:creationId xmlns:p14="http://schemas.microsoft.com/office/powerpoint/2010/main" val="1463828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5" name="Espace réservé du pied de page 3">
            <a:extLst>
              <a:ext uri="{FF2B5EF4-FFF2-40B4-BE49-F238E27FC236}">
                <a16:creationId xmlns:a16="http://schemas.microsoft.com/office/drawing/2014/main" id="{F7129C65-954E-43EB-9F6A-C97D1F5801F6}"/>
              </a:ext>
            </a:extLst>
          </p:cNvPr>
          <p:cNvSpPr>
            <a:spLocks noGrp="1"/>
          </p:cNvSpPr>
          <p:nvPr>
            <p:ph type="ftr" sz="quarter" idx="11"/>
          </p:nvPr>
        </p:nvSpPr>
        <p:spPr>
          <a:xfrm>
            <a:off x="10263187" y="6509710"/>
            <a:ext cx="1561696" cy="276999"/>
          </a:xfrm>
        </p:spPr>
        <p:txBody>
          <a:bodyPr rtlCol="0">
            <a:spAutoFit/>
          </a:bodyPr>
          <a:lstStyle>
            <a:lvl1pPr>
              <a:defRPr>
                <a:solidFill>
                  <a:schemeClr val="tx1">
                    <a:lumMod val="75000"/>
                    <a:lumOff val="25000"/>
                  </a:schemeClr>
                </a:solidFill>
              </a:defRPr>
            </a:lvl1pPr>
          </a:lstStyle>
          <a:p>
            <a:pPr rtl="0"/>
            <a:r>
              <a:rPr lang="fr-FR" noProof="0"/>
              <a:t>Votre logo ici</a:t>
            </a:r>
          </a:p>
        </p:txBody>
      </p:sp>
      <p:sp>
        <p:nvSpPr>
          <p:cNvPr id="6" name="Rectangle 5">
            <a:extLst>
              <a:ext uri="{FF2B5EF4-FFF2-40B4-BE49-F238E27FC236}">
                <a16:creationId xmlns:a16="http://schemas.microsoft.com/office/drawing/2014/main" id="{98C9F7F1-EEC7-46BD-A1BF-A84E2080AB06}"/>
              </a:ext>
            </a:extLst>
          </p:cNvPr>
          <p:cNvSpPr/>
          <p:nvPr userDrawn="1"/>
        </p:nvSpPr>
        <p:spPr>
          <a:xfrm>
            <a:off x="0" y="6511448"/>
            <a:ext cx="10263189"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7" name="Rectangle 6">
            <a:extLst>
              <a:ext uri="{FF2B5EF4-FFF2-40B4-BE49-F238E27FC236}">
                <a16:creationId xmlns:a16="http://schemas.microsoft.com/office/drawing/2014/main" id="{3D697E84-B24C-45E1-B5E2-2055DC460E2B}"/>
              </a:ext>
            </a:extLst>
          </p:cNvPr>
          <p:cNvSpPr/>
          <p:nvPr userDrawn="1"/>
        </p:nvSpPr>
        <p:spPr>
          <a:xfrm>
            <a:off x="11620500" y="525817"/>
            <a:ext cx="571500" cy="492443"/>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sz="1000" noProof="0">
              <a:solidFill>
                <a:schemeClr val="tx1">
                  <a:lumMod val="75000"/>
                  <a:lumOff val="25000"/>
                </a:schemeClr>
              </a:solidFill>
            </a:endParaRPr>
          </a:p>
        </p:txBody>
      </p:sp>
      <p:sp>
        <p:nvSpPr>
          <p:cNvPr id="13" name="Rectangle 12">
            <a:extLst>
              <a:ext uri="{FF2B5EF4-FFF2-40B4-BE49-F238E27FC236}">
                <a16:creationId xmlns:a16="http://schemas.microsoft.com/office/drawing/2014/main" id="{CA86CD30-C1F7-4F1C-A2BE-296375984BEE}"/>
              </a:ext>
            </a:extLst>
          </p:cNvPr>
          <p:cNvSpPr/>
          <p:nvPr userDrawn="1"/>
        </p:nvSpPr>
        <p:spPr>
          <a:xfrm>
            <a:off x="11824884" y="6511448"/>
            <a:ext cx="367116" cy="27352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4" name="Espace réservé du numéro de diapositive 4">
            <a:extLst>
              <a:ext uri="{FF2B5EF4-FFF2-40B4-BE49-F238E27FC236}">
                <a16:creationId xmlns:a16="http://schemas.microsoft.com/office/drawing/2014/main" id="{CBA262D7-A96F-4408-8F02-4886014BC2D4}"/>
              </a:ext>
            </a:extLst>
          </p:cNvPr>
          <p:cNvSpPr>
            <a:spLocks noGrp="1"/>
          </p:cNvSpPr>
          <p:nvPr>
            <p:ph type="sldNum" sz="quarter" idx="12"/>
          </p:nvPr>
        </p:nvSpPr>
        <p:spPr>
          <a:xfrm>
            <a:off x="11706225" y="589475"/>
            <a:ext cx="419100" cy="365125"/>
          </a:xfrm>
        </p:spPr>
        <p:txBody>
          <a:bodyPr rtlCol="0"/>
          <a:lstStyle>
            <a:lvl1pPr algn="ctr">
              <a:defRPr sz="1000">
                <a:solidFill>
                  <a:schemeClr val="bg1"/>
                </a:solidFill>
              </a:defRPr>
            </a:lvl1pPr>
          </a:lstStyle>
          <a:p>
            <a:pPr rtl="0"/>
            <a:fld id="{0FD50806-BABF-4915-9689-3B9956D1C75C}" type="slidenum">
              <a:rPr lang="fr-FR" noProof="0" smtClean="0"/>
              <a:pPr/>
              <a:t>‹N°›</a:t>
            </a:fld>
            <a:endParaRPr lang="fr-FR" noProof="0"/>
          </a:p>
        </p:txBody>
      </p:sp>
      <p:grpSp>
        <p:nvGrpSpPr>
          <p:cNvPr id="15" name="Groupe 14">
            <a:extLst>
              <a:ext uri="{FF2B5EF4-FFF2-40B4-BE49-F238E27FC236}">
                <a16:creationId xmlns:a16="http://schemas.microsoft.com/office/drawing/2014/main" id="{75309FA6-F672-455E-955D-B63C2E15B767}"/>
              </a:ext>
            </a:extLst>
          </p:cNvPr>
          <p:cNvGrpSpPr/>
          <p:nvPr userDrawn="1"/>
        </p:nvGrpSpPr>
        <p:grpSpPr>
          <a:xfrm>
            <a:off x="334126" y="6577411"/>
            <a:ext cx="1084573" cy="141598"/>
            <a:chOff x="334126" y="6490192"/>
            <a:chExt cx="1084573" cy="141598"/>
          </a:xfrm>
        </p:grpSpPr>
        <p:sp>
          <p:nvSpPr>
            <p:cNvPr id="16" name="Rectangle : Coins arrondis 15">
              <a:extLst>
                <a:ext uri="{FF2B5EF4-FFF2-40B4-BE49-F238E27FC236}">
                  <a16:creationId xmlns:a16="http://schemas.microsoft.com/office/drawing/2014/main" id="{14FEBCF0-94B1-404B-8C9F-2DCA574C8B2D}"/>
                </a:ext>
              </a:extLst>
            </p:cNvPr>
            <p:cNvSpPr/>
            <p:nvPr/>
          </p:nvSpPr>
          <p:spPr>
            <a:xfrm rot="18900000" flipH="1">
              <a:off x="334126" y="6490192"/>
              <a:ext cx="141598" cy="141598"/>
            </a:xfrm>
            <a:prstGeom prst="roundRect">
              <a:avLst>
                <a:gd name="adj" fmla="val 11080"/>
              </a:avLst>
            </a:prstGeom>
            <a:solidFill>
              <a:srgbClr val="CE2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7" name="Rectangle : Coins arrondis 16">
              <a:extLst>
                <a:ext uri="{FF2B5EF4-FFF2-40B4-BE49-F238E27FC236}">
                  <a16:creationId xmlns:a16="http://schemas.microsoft.com/office/drawing/2014/main" id="{A76D0EC6-9588-45EE-90D4-6E4C69D39683}"/>
                </a:ext>
              </a:extLst>
            </p:cNvPr>
            <p:cNvSpPr/>
            <p:nvPr/>
          </p:nvSpPr>
          <p:spPr>
            <a:xfrm rot="18900000" flipH="1">
              <a:off x="648451" y="6490192"/>
              <a:ext cx="141598" cy="141598"/>
            </a:xfrm>
            <a:prstGeom prst="roundRect">
              <a:avLst>
                <a:gd name="adj" fmla="val 1108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8" name="Rectangle : Coins arrondis 17">
              <a:extLst>
                <a:ext uri="{FF2B5EF4-FFF2-40B4-BE49-F238E27FC236}">
                  <a16:creationId xmlns:a16="http://schemas.microsoft.com/office/drawing/2014/main" id="{987DA7BA-10C8-4993-9A03-3A5333A3916C}"/>
                </a:ext>
              </a:extLst>
            </p:cNvPr>
            <p:cNvSpPr/>
            <p:nvPr/>
          </p:nvSpPr>
          <p:spPr>
            <a:xfrm rot="18900000" flipH="1">
              <a:off x="962776" y="6490192"/>
              <a:ext cx="141598" cy="141598"/>
            </a:xfrm>
            <a:prstGeom prst="roundRect">
              <a:avLst>
                <a:gd name="adj" fmla="val 11080"/>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9" name="Rectangle : Coins arrondis 18">
              <a:extLst>
                <a:ext uri="{FF2B5EF4-FFF2-40B4-BE49-F238E27FC236}">
                  <a16:creationId xmlns:a16="http://schemas.microsoft.com/office/drawing/2014/main" id="{19BB0092-77B4-406B-A737-5C223E99A5A5}"/>
                </a:ext>
              </a:extLst>
            </p:cNvPr>
            <p:cNvSpPr/>
            <p:nvPr/>
          </p:nvSpPr>
          <p:spPr>
            <a:xfrm rot="18900000" flipH="1">
              <a:off x="1277101" y="6490192"/>
              <a:ext cx="141598" cy="141598"/>
            </a:xfrm>
            <a:prstGeom prst="roundRect">
              <a:avLst>
                <a:gd name="adj" fmla="val 1108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grpSp>
    </p:spTree>
    <p:extLst>
      <p:ext uri="{BB962C8B-B14F-4D97-AF65-F5344CB8AC3E}">
        <p14:creationId xmlns:p14="http://schemas.microsoft.com/office/powerpoint/2010/main" val="2913813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6978433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79759117-0F16-48ED-9718-C5D09846F9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FAB745ED-7A57-4683-810C-5E50039261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E365B1BF-AD50-4239-805D-33B3AEE52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A95028CE-1BE9-409B-AC17-6C7A63024769}" type="datetime1">
              <a:rPr lang="fr-FR" noProof="0" smtClean="0"/>
              <a:t>08/01/2022</a:t>
            </a:fld>
            <a:endParaRPr lang="fr-FR" noProof="0"/>
          </a:p>
        </p:txBody>
      </p:sp>
      <p:sp>
        <p:nvSpPr>
          <p:cNvPr id="5" name="Espace réservé du pied de page 4">
            <a:extLst>
              <a:ext uri="{FF2B5EF4-FFF2-40B4-BE49-F238E27FC236}">
                <a16:creationId xmlns:a16="http://schemas.microsoft.com/office/drawing/2014/main" id="{CB879871-3CD6-4A1B-A275-2552C7EBCF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fr-FR" noProof="0"/>
              <a:t>Votre logo ici</a:t>
            </a:r>
          </a:p>
        </p:txBody>
      </p:sp>
      <p:sp>
        <p:nvSpPr>
          <p:cNvPr id="6" name="Espace réservé du numéro de diapositive 5">
            <a:extLst>
              <a:ext uri="{FF2B5EF4-FFF2-40B4-BE49-F238E27FC236}">
                <a16:creationId xmlns:a16="http://schemas.microsoft.com/office/drawing/2014/main" id="{33081636-41B2-41A0-9EEE-E0104F8887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0FD50806-BABF-4915-9689-3B9956D1C75C}" type="slidenum">
              <a:rPr lang="fr-FR" noProof="0" smtClean="0"/>
              <a:t>‹N°›</a:t>
            </a:fld>
            <a:endParaRPr lang="fr-FR" noProof="0"/>
          </a:p>
        </p:txBody>
      </p:sp>
    </p:spTree>
    <p:extLst>
      <p:ext uri="{BB962C8B-B14F-4D97-AF65-F5344CB8AC3E}">
        <p14:creationId xmlns:p14="http://schemas.microsoft.com/office/powerpoint/2010/main" val="1116634034"/>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2.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4.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png"/><Relationship Id="rId7" Type="http://schemas.openxmlformats.org/officeDocument/2006/relationships/chart" Target="../charts/chart8.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fao.org/3/x9892f/x9892f09.htm#TopOfPag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9" descr="Image d’une ville. ">
            <a:extLst>
              <a:ext uri="{FF2B5EF4-FFF2-40B4-BE49-F238E27FC236}">
                <a16:creationId xmlns:a16="http://schemas.microsoft.com/office/drawing/2014/main" id="{8C9681D9-380A-4EAF-91DB-E07432FF9C3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0" y="1"/>
            <a:ext cx="12192000" cy="6857999"/>
          </a:xfrm>
          <a:prstGeom prst="rect">
            <a:avLst/>
          </a:prstGeom>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0" y="0"/>
            <a:ext cx="12192000" cy="685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17" name="Rectangle : Coins arrondi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966781" y="4176660"/>
            <a:ext cx="1585044" cy="1585044"/>
          </a:xfrm>
          <a:prstGeom prst="roundRect">
            <a:avLst>
              <a:gd name="adj" fmla="val 11080"/>
            </a:avLst>
          </a:prstGeom>
          <a:solidFill>
            <a:schemeClr val="tx1">
              <a:lumMod val="95000"/>
              <a:lumOff val="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4" name="Rectangle 3">
            <a:extLst>
              <a:ext uri="{FF2B5EF4-FFF2-40B4-BE49-F238E27FC236}">
                <a16:creationId xmlns:a16="http://schemas.microsoft.com/office/drawing/2014/main" id="{CFA111C5-A78D-479B-8C31-7C75D54750E4}"/>
              </a:ext>
              <a:ext uri="{C183D7F6-B498-43B3-948B-1728B52AA6E4}">
                <adec:decorative xmlns:adec="http://schemas.microsoft.com/office/drawing/2017/decorative" val="1"/>
              </a:ext>
            </a:extLst>
          </p:cNvPr>
          <p:cNvSpPr/>
          <p:nvPr/>
        </p:nvSpPr>
        <p:spPr>
          <a:xfrm>
            <a:off x="360470" y="297509"/>
            <a:ext cx="11471060" cy="6262983"/>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grpSp>
        <p:nvGrpSpPr>
          <p:cNvPr id="5" name="Groupe 4">
            <a:extLst>
              <a:ext uri="{FF2B5EF4-FFF2-40B4-BE49-F238E27FC236}">
                <a16:creationId xmlns:a16="http://schemas.microsoft.com/office/drawing/2014/main" id="{2907CD1A-2477-48CA-8693-2133EA1C329A}"/>
              </a:ext>
              <a:ext uri="{C183D7F6-B498-43B3-948B-1728B52AA6E4}">
                <adec:decorative xmlns:adec="http://schemas.microsoft.com/office/drawing/2017/decorative" val="1"/>
              </a:ext>
            </a:extLst>
          </p:cNvPr>
          <p:cNvGrpSpPr/>
          <p:nvPr/>
        </p:nvGrpSpPr>
        <p:grpSpPr>
          <a:xfrm>
            <a:off x="2461342" y="2340592"/>
            <a:ext cx="8162757" cy="3914076"/>
            <a:chOff x="4813231" y="2599983"/>
            <a:chExt cx="8162757" cy="3914076"/>
          </a:xfrm>
        </p:grpSpPr>
        <p:sp>
          <p:nvSpPr>
            <p:cNvPr id="12" name="Rectangle : Coins arrondis 11">
              <a:extLst>
                <a:ext uri="{FF2B5EF4-FFF2-40B4-BE49-F238E27FC236}">
                  <a16:creationId xmlns:a16="http://schemas.microsoft.com/office/drawing/2014/main" id="{485D1319-7BD4-47DE-B3DF-55B655BB34C4}"/>
                </a:ext>
              </a:extLst>
            </p:cNvPr>
            <p:cNvSpPr/>
            <p:nvPr/>
          </p:nvSpPr>
          <p:spPr>
            <a:xfrm rot="18900000">
              <a:off x="10564864" y="4150310"/>
              <a:ext cx="2411124" cy="2363749"/>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20" name="Rectangle : Coins arrondis 19">
              <a:extLst>
                <a:ext uri="{FF2B5EF4-FFF2-40B4-BE49-F238E27FC236}">
                  <a16:creationId xmlns:a16="http://schemas.microsoft.com/office/drawing/2014/main" id="{3A6B26EE-CB0C-4C1C-981C-B7972827533E}"/>
                </a:ext>
              </a:extLst>
            </p:cNvPr>
            <p:cNvSpPr/>
            <p:nvPr/>
          </p:nvSpPr>
          <p:spPr>
            <a:xfrm rot="18900000">
              <a:off x="4813231" y="2599983"/>
              <a:ext cx="828710" cy="792370"/>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sp>
        <p:nvSpPr>
          <p:cNvPr id="18" name="Forme libre 29" descr="Icône animée d’une horloge.">
            <a:extLst>
              <a:ext uri="{FF2B5EF4-FFF2-40B4-BE49-F238E27FC236}">
                <a16:creationId xmlns:a16="http://schemas.microsoft.com/office/drawing/2014/main" id="{67C7320D-C0D5-4F16-AE9B-39B0CB6441BC}"/>
              </a:ext>
            </a:extLst>
          </p:cNvPr>
          <p:cNvSpPr>
            <a:spLocks noEditPoints="1"/>
          </p:cNvSpPr>
          <p:nvPr/>
        </p:nvSpPr>
        <p:spPr bwMode="auto">
          <a:xfrm>
            <a:off x="5898349" y="2990364"/>
            <a:ext cx="552450" cy="394256"/>
          </a:xfrm>
          <a:custGeom>
            <a:avLst/>
            <a:gdLst>
              <a:gd name="T0" fmla="*/ 0 w 96"/>
              <a:gd name="T1" fmla="*/ 48 h 68"/>
              <a:gd name="T2" fmla="*/ 2 w 96"/>
              <a:gd name="T3" fmla="*/ 68 h 68"/>
              <a:gd name="T4" fmla="*/ 96 w 96"/>
              <a:gd name="T5" fmla="*/ 66 h 68"/>
              <a:gd name="T6" fmla="*/ 48 w 96"/>
              <a:gd name="T7" fmla="*/ 0 h 68"/>
              <a:gd name="T8" fmla="*/ 61 w 96"/>
              <a:gd name="T9" fmla="*/ 12 h 68"/>
              <a:gd name="T10" fmla="*/ 64 w 96"/>
              <a:gd name="T11" fmla="*/ 14 h 68"/>
              <a:gd name="T12" fmla="*/ 59 w 96"/>
              <a:gd name="T13" fmla="*/ 22 h 68"/>
              <a:gd name="T14" fmla="*/ 58 w 96"/>
              <a:gd name="T15" fmla="*/ 19 h 68"/>
              <a:gd name="T16" fmla="*/ 48 w 96"/>
              <a:gd name="T17" fmla="*/ 8 h 68"/>
              <a:gd name="T18" fmla="*/ 50 w 96"/>
              <a:gd name="T19" fmla="*/ 18 h 68"/>
              <a:gd name="T20" fmla="*/ 46 w 96"/>
              <a:gd name="T21" fmla="*/ 18 h 68"/>
              <a:gd name="T22" fmla="*/ 18 w 96"/>
              <a:gd name="T23" fmla="*/ 52 h 68"/>
              <a:gd name="T24" fmla="*/ 8 w 96"/>
              <a:gd name="T25" fmla="*/ 50 h 68"/>
              <a:gd name="T26" fmla="*/ 18 w 96"/>
              <a:gd name="T27" fmla="*/ 48 h 68"/>
              <a:gd name="T28" fmla="*/ 18 w 96"/>
              <a:gd name="T29" fmla="*/ 52 h 68"/>
              <a:gd name="T30" fmla="*/ 20 w 96"/>
              <a:gd name="T31" fmla="*/ 38 h 68"/>
              <a:gd name="T32" fmla="*/ 12 w 96"/>
              <a:gd name="T33" fmla="*/ 35 h 68"/>
              <a:gd name="T34" fmla="*/ 14 w 96"/>
              <a:gd name="T35" fmla="*/ 31 h 68"/>
              <a:gd name="T36" fmla="*/ 22 w 96"/>
              <a:gd name="T37" fmla="*/ 37 h 68"/>
              <a:gd name="T38" fmla="*/ 27 w 96"/>
              <a:gd name="T39" fmla="*/ 29 h 68"/>
              <a:gd name="T40" fmla="*/ 20 w 96"/>
              <a:gd name="T41" fmla="*/ 22 h 68"/>
              <a:gd name="T42" fmla="*/ 23 w 96"/>
              <a:gd name="T43" fmla="*/ 20 h 68"/>
              <a:gd name="T44" fmla="*/ 28 w 96"/>
              <a:gd name="T45" fmla="*/ 28 h 68"/>
              <a:gd name="T46" fmla="*/ 37 w 96"/>
              <a:gd name="T47" fmla="*/ 22 h 68"/>
              <a:gd name="T48" fmla="*/ 32 w 96"/>
              <a:gd name="T49" fmla="*/ 14 h 68"/>
              <a:gd name="T50" fmla="*/ 35 w 96"/>
              <a:gd name="T51" fmla="*/ 12 h 68"/>
              <a:gd name="T52" fmla="*/ 37 w 96"/>
              <a:gd name="T53" fmla="*/ 22 h 68"/>
              <a:gd name="T54" fmla="*/ 48 w 96"/>
              <a:gd name="T55" fmla="*/ 56 h 68"/>
              <a:gd name="T56" fmla="*/ 48 w 96"/>
              <a:gd name="T57" fmla="*/ 40 h 68"/>
              <a:gd name="T58" fmla="*/ 71 w 96"/>
              <a:gd name="T59" fmla="*/ 22 h 68"/>
              <a:gd name="T60" fmla="*/ 73 w 96"/>
              <a:gd name="T61" fmla="*/ 25 h 68"/>
              <a:gd name="T62" fmla="*/ 56 w 96"/>
              <a:gd name="T63" fmla="*/ 48 h 68"/>
              <a:gd name="T64" fmla="*/ 75 w 96"/>
              <a:gd name="T65" fmla="*/ 35 h 68"/>
              <a:gd name="T66" fmla="*/ 85 w 96"/>
              <a:gd name="T67" fmla="*/ 33 h 68"/>
              <a:gd name="T68" fmla="*/ 76 w 96"/>
              <a:gd name="T69" fmla="*/ 38 h 68"/>
              <a:gd name="T70" fmla="*/ 74 w 96"/>
              <a:gd name="T71" fmla="*/ 37 h 68"/>
              <a:gd name="T72" fmla="*/ 86 w 96"/>
              <a:gd name="T73" fmla="*/ 52 h 68"/>
              <a:gd name="T74" fmla="*/ 76 w 96"/>
              <a:gd name="T75" fmla="*/ 50 h 68"/>
              <a:gd name="T76" fmla="*/ 78 w 96"/>
              <a:gd name="T77" fmla="*/ 48 h 68"/>
              <a:gd name="T78" fmla="*/ 88 w 96"/>
              <a:gd name="T79"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6" h="68">
                <a:moveTo>
                  <a:pt x="48" y="0"/>
                </a:moveTo>
                <a:cubicBezTo>
                  <a:pt x="22" y="0"/>
                  <a:pt x="0" y="21"/>
                  <a:pt x="0" y="48"/>
                </a:cubicBezTo>
                <a:cubicBezTo>
                  <a:pt x="0" y="66"/>
                  <a:pt x="0" y="66"/>
                  <a:pt x="0" y="66"/>
                </a:cubicBezTo>
                <a:cubicBezTo>
                  <a:pt x="0" y="67"/>
                  <a:pt x="1" y="68"/>
                  <a:pt x="2" y="68"/>
                </a:cubicBezTo>
                <a:cubicBezTo>
                  <a:pt x="94" y="68"/>
                  <a:pt x="94" y="68"/>
                  <a:pt x="94" y="68"/>
                </a:cubicBezTo>
                <a:cubicBezTo>
                  <a:pt x="95" y="68"/>
                  <a:pt x="96" y="67"/>
                  <a:pt x="96" y="66"/>
                </a:cubicBezTo>
                <a:cubicBezTo>
                  <a:pt x="96" y="48"/>
                  <a:pt x="96" y="48"/>
                  <a:pt x="96" y="48"/>
                </a:cubicBezTo>
                <a:cubicBezTo>
                  <a:pt x="96" y="21"/>
                  <a:pt x="74" y="0"/>
                  <a:pt x="48" y="0"/>
                </a:cubicBezTo>
                <a:close/>
                <a:moveTo>
                  <a:pt x="58" y="19"/>
                </a:moveTo>
                <a:cubicBezTo>
                  <a:pt x="61" y="12"/>
                  <a:pt x="61" y="12"/>
                  <a:pt x="61" y="12"/>
                </a:cubicBezTo>
                <a:cubicBezTo>
                  <a:pt x="61" y="11"/>
                  <a:pt x="62" y="10"/>
                  <a:pt x="63" y="11"/>
                </a:cubicBezTo>
                <a:cubicBezTo>
                  <a:pt x="64" y="11"/>
                  <a:pt x="65" y="12"/>
                  <a:pt x="64" y="14"/>
                </a:cubicBezTo>
                <a:cubicBezTo>
                  <a:pt x="61" y="21"/>
                  <a:pt x="61" y="21"/>
                  <a:pt x="61" y="21"/>
                </a:cubicBezTo>
                <a:cubicBezTo>
                  <a:pt x="61" y="22"/>
                  <a:pt x="60" y="22"/>
                  <a:pt x="59" y="22"/>
                </a:cubicBezTo>
                <a:cubicBezTo>
                  <a:pt x="59" y="22"/>
                  <a:pt x="59" y="22"/>
                  <a:pt x="59" y="22"/>
                </a:cubicBezTo>
                <a:cubicBezTo>
                  <a:pt x="58" y="22"/>
                  <a:pt x="57" y="20"/>
                  <a:pt x="58" y="19"/>
                </a:cubicBezTo>
                <a:close/>
                <a:moveTo>
                  <a:pt x="46" y="10"/>
                </a:moveTo>
                <a:cubicBezTo>
                  <a:pt x="46" y="9"/>
                  <a:pt x="47" y="8"/>
                  <a:pt x="48" y="8"/>
                </a:cubicBezTo>
                <a:cubicBezTo>
                  <a:pt x="49" y="8"/>
                  <a:pt x="50" y="9"/>
                  <a:pt x="50" y="10"/>
                </a:cubicBezTo>
                <a:cubicBezTo>
                  <a:pt x="50" y="18"/>
                  <a:pt x="50" y="18"/>
                  <a:pt x="50" y="18"/>
                </a:cubicBezTo>
                <a:cubicBezTo>
                  <a:pt x="50" y="19"/>
                  <a:pt x="49" y="20"/>
                  <a:pt x="48" y="20"/>
                </a:cubicBezTo>
                <a:cubicBezTo>
                  <a:pt x="47" y="20"/>
                  <a:pt x="46" y="19"/>
                  <a:pt x="46" y="18"/>
                </a:cubicBezTo>
                <a:lnTo>
                  <a:pt x="46" y="10"/>
                </a:lnTo>
                <a:close/>
                <a:moveTo>
                  <a:pt x="18" y="52"/>
                </a:moveTo>
                <a:cubicBezTo>
                  <a:pt x="10" y="52"/>
                  <a:pt x="10" y="52"/>
                  <a:pt x="10" y="52"/>
                </a:cubicBezTo>
                <a:cubicBezTo>
                  <a:pt x="9" y="52"/>
                  <a:pt x="8" y="51"/>
                  <a:pt x="8" y="50"/>
                </a:cubicBezTo>
                <a:cubicBezTo>
                  <a:pt x="8" y="49"/>
                  <a:pt x="9" y="48"/>
                  <a:pt x="10" y="48"/>
                </a:cubicBezTo>
                <a:cubicBezTo>
                  <a:pt x="18" y="48"/>
                  <a:pt x="18" y="48"/>
                  <a:pt x="18" y="48"/>
                </a:cubicBezTo>
                <a:cubicBezTo>
                  <a:pt x="19" y="48"/>
                  <a:pt x="20" y="49"/>
                  <a:pt x="20" y="50"/>
                </a:cubicBezTo>
                <a:cubicBezTo>
                  <a:pt x="20" y="51"/>
                  <a:pt x="19" y="52"/>
                  <a:pt x="18" y="52"/>
                </a:cubicBezTo>
                <a:close/>
                <a:moveTo>
                  <a:pt x="22" y="37"/>
                </a:moveTo>
                <a:cubicBezTo>
                  <a:pt x="22" y="38"/>
                  <a:pt x="21" y="38"/>
                  <a:pt x="20" y="38"/>
                </a:cubicBezTo>
                <a:cubicBezTo>
                  <a:pt x="20" y="38"/>
                  <a:pt x="20" y="38"/>
                  <a:pt x="20" y="38"/>
                </a:cubicBezTo>
                <a:cubicBezTo>
                  <a:pt x="12" y="35"/>
                  <a:pt x="12" y="35"/>
                  <a:pt x="12" y="35"/>
                </a:cubicBezTo>
                <a:cubicBezTo>
                  <a:pt x="11" y="35"/>
                  <a:pt x="11" y="34"/>
                  <a:pt x="11" y="33"/>
                </a:cubicBezTo>
                <a:cubicBezTo>
                  <a:pt x="11" y="32"/>
                  <a:pt x="13" y="31"/>
                  <a:pt x="14" y="31"/>
                </a:cubicBezTo>
                <a:cubicBezTo>
                  <a:pt x="21" y="35"/>
                  <a:pt x="21" y="35"/>
                  <a:pt x="21" y="35"/>
                </a:cubicBezTo>
                <a:cubicBezTo>
                  <a:pt x="22" y="35"/>
                  <a:pt x="23" y="36"/>
                  <a:pt x="22" y="37"/>
                </a:cubicBezTo>
                <a:close/>
                <a:moveTo>
                  <a:pt x="28" y="28"/>
                </a:moveTo>
                <a:cubicBezTo>
                  <a:pt x="28" y="28"/>
                  <a:pt x="27" y="29"/>
                  <a:pt x="27" y="29"/>
                </a:cubicBezTo>
                <a:cubicBezTo>
                  <a:pt x="26" y="29"/>
                  <a:pt x="26" y="28"/>
                  <a:pt x="25" y="28"/>
                </a:cubicBezTo>
                <a:cubicBezTo>
                  <a:pt x="20" y="22"/>
                  <a:pt x="20" y="22"/>
                  <a:pt x="20" y="22"/>
                </a:cubicBezTo>
                <a:cubicBezTo>
                  <a:pt x="19" y="22"/>
                  <a:pt x="19" y="20"/>
                  <a:pt x="20" y="20"/>
                </a:cubicBezTo>
                <a:cubicBezTo>
                  <a:pt x="21" y="19"/>
                  <a:pt x="22" y="19"/>
                  <a:pt x="23" y="20"/>
                </a:cubicBezTo>
                <a:cubicBezTo>
                  <a:pt x="28" y="25"/>
                  <a:pt x="28" y="25"/>
                  <a:pt x="28" y="25"/>
                </a:cubicBezTo>
                <a:cubicBezTo>
                  <a:pt x="29" y="26"/>
                  <a:pt x="29" y="27"/>
                  <a:pt x="28" y="28"/>
                </a:cubicBezTo>
                <a:close/>
                <a:moveTo>
                  <a:pt x="37" y="22"/>
                </a:moveTo>
                <a:cubicBezTo>
                  <a:pt x="37" y="22"/>
                  <a:pt x="37" y="22"/>
                  <a:pt x="37" y="22"/>
                </a:cubicBezTo>
                <a:cubicBezTo>
                  <a:pt x="36" y="22"/>
                  <a:pt x="35" y="22"/>
                  <a:pt x="35" y="21"/>
                </a:cubicBezTo>
                <a:cubicBezTo>
                  <a:pt x="32" y="14"/>
                  <a:pt x="32" y="14"/>
                  <a:pt x="32" y="14"/>
                </a:cubicBezTo>
                <a:cubicBezTo>
                  <a:pt x="31" y="12"/>
                  <a:pt x="32" y="11"/>
                  <a:pt x="33" y="11"/>
                </a:cubicBezTo>
                <a:cubicBezTo>
                  <a:pt x="34" y="10"/>
                  <a:pt x="35" y="11"/>
                  <a:pt x="35" y="12"/>
                </a:cubicBezTo>
                <a:cubicBezTo>
                  <a:pt x="38" y="19"/>
                  <a:pt x="38" y="19"/>
                  <a:pt x="38" y="19"/>
                </a:cubicBezTo>
                <a:cubicBezTo>
                  <a:pt x="39" y="20"/>
                  <a:pt x="38" y="22"/>
                  <a:pt x="37" y="22"/>
                </a:cubicBezTo>
                <a:close/>
                <a:moveTo>
                  <a:pt x="56" y="48"/>
                </a:moveTo>
                <a:cubicBezTo>
                  <a:pt x="56" y="52"/>
                  <a:pt x="52" y="56"/>
                  <a:pt x="48" y="56"/>
                </a:cubicBezTo>
                <a:cubicBezTo>
                  <a:pt x="44" y="56"/>
                  <a:pt x="40" y="52"/>
                  <a:pt x="40" y="48"/>
                </a:cubicBezTo>
                <a:cubicBezTo>
                  <a:pt x="40" y="43"/>
                  <a:pt x="44" y="40"/>
                  <a:pt x="48" y="40"/>
                </a:cubicBezTo>
                <a:cubicBezTo>
                  <a:pt x="49" y="40"/>
                  <a:pt x="51" y="40"/>
                  <a:pt x="52" y="41"/>
                </a:cubicBezTo>
                <a:cubicBezTo>
                  <a:pt x="71" y="22"/>
                  <a:pt x="71" y="22"/>
                  <a:pt x="71" y="22"/>
                </a:cubicBezTo>
                <a:cubicBezTo>
                  <a:pt x="71" y="22"/>
                  <a:pt x="73" y="22"/>
                  <a:pt x="73" y="22"/>
                </a:cubicBezTo>
                <a:cubicBezTo>
                  <a:pt x="74" y="23"/>
                  <a:pt x="74" y="24"/>
                  <a:pt x="73" y="25"/>
                </a:cubicBezTo>
                <a:cubicBezTo>
                  <a:pt x="55" y="44"/>
                  <a:pt x="55" y="44"/>
                  <a:pt x="55" y="44"/>
                </a:cubicBezTo>
                <a:cubicBezTo>
                  <a:pt x="56" y="45"/>
                  <a:pt x="56" y="46"/>
                  <a:pt x="56" y="48"/>
                </a:cubicBezTo>
                <a:close/>
                <a:moveTo>
                  <a:pt x="74" y="37"/>
                </a:moveTo>
                <a:cubicBezTo>
                  <a:pt x="73" y="36"/>
                  <a:pt x="74" y="35"/>
                  <a:pt x="75" y="35"/>
                </a:cubicBezTo>
                <a:cubicBezTo>
                  <a:pt x="82" y="31"/>
                  <a:pt x="82" y="31"/>
                  <a:pt x="82" y="31"/>
                </a:cubicBezTo>
                <a:cubicBezTo>
                  <a:pt x="83" y="31"/>
                  <a:pt x="85" y="32"/>
                  <a:pt x="85" y="33"/>
                </a:cubicBezTo>
                <a:cubicBezTo>
                  <a:pt x="85" y="34"/>
                  <a:pt x="85" y="35"/>
                  <a:pt x="84" y="35"/>
                </a:cubicBezTo>
                <a:cubicBezTo>
                  <a:pt x="76" y="38"/>
                  <a:pt x="76" y="38"/>
                  <a:pt x="76" y="38"/>
                </a:cubicBezTo>
                <a:cubicBezTo>
                  <a:pt x="76" y="38"/>
                  <a:pt x="76" y="38"/>
                  <a:pt x="76" y="38"/>
                </a:cubicBezTo>
                <a:cubicBezTo>
                  <a:pt x="75" y="38"/>
                  <a:pt x="74" y="38"/>
                  <a:pt x="74" y="37"/>
                </a:cubicBezTo>
                <a:close/>
                <a:moveTo>
                  <a:pt x="86" y="52"/>
                </a:moveTo>
                <a:cubicBezTo>
                  <a:pt x="86" y="52"/>
                  <a:pt x="86" y="52"/>
                  <a:pt x="86" y="52"/>
                </a:cubicBezTo>
                <a:cubicBezTo>
                  <a:pt x="78" y="52"/>
                  <a:pt x="78" y="52"/>
                  <a:pt x="78" y="52"/>
                </a:cubicBezTo>
                <a:cubicBezTo>
                  <a:pt x="77" y="52"/>
                  <a:pt x="76" y="51"/>
                  <a:pt x="76" y="50"/>
                </a:cubicBezTo>
                <a:cubicBezTo>
                  <a:pt x="76" y="49"/>
                  <a:pt x="77" y="48"/>
                  <a:pt x="78" y="48"/>
                </a:cubicBezTo>
                <a:cubicBezTo>
                  <a:pt x="78" y="48"/>
                  <a:pt x="78" y="48"/>
                  <a:pt x="78" y="48"/>
                </a:cubicBezTo>
                <a:cubicBezTo>
                  <a:pt x="86" y="48"/>
                  <a:pt x="86" y="48"/>
                  <a:pt x="86" y="48"/>
                </a:cubicBezTo>
                <a:cubicBezTo>
                  <a:pt x="87" y="48"/>
                  <a:pt x="88" y="49"/>
                  <a:pt x="88" y="50"/>
                </a:cubicBezTo>
                <a:cubicBezTo>
                  <a:pt x="88" y="51"/>
                  <a:pt x="87" y="52"/>
                  <a:pt x="86" y="52"/>
                </a:cubicBez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fr-FR" dirty="0"/>
          </a:p>
        </p:txBody>
      </p:sp>
      <p:sp>
        <p:nvSpPr>
          <p:cNvPr id="21" name="Rectangle : Coins arrondis 20">
            <a:extLst>
              <a:ext uri="{FF2B5EF4-FFF2-40B4-BE49-F238E27FC236}">
                <a16:creationId xmlns:a16="http://schemas.microsoft.com/office/drawing/2014/main" id="{34457E54-1FC4-4040-9DF5-1D27FD6BBD8C}"/>
              </a:ext>
              <a:ext uri="{C183D7F6-B498-43B3-948B-1728B52AA6E4}">
                <adec:decorative xmlns:adec="http://schemas.microsoft.com/office/drawing/2017/decorative" val="1"/>
              </a:ext>
            </a:extLst>
          </p:cNvPr>
          <p:cNvSpPr/>
          <p:nvPr/>
        </p:nvSpPr>
        <p:spPr>
          <a:xfrm rot="18900000">
            <a:off x="10585572" y="1264321"/>
            <a:ext cx="309998" cy="312001"/>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5" name="Freeform: Shape 24">
            <a:extLst>
              <a:ext uri="{FF2B5EF4-FFF2-40B4-BE49-F238E27FC236}">
                <a16:creationId xmlns:a16="http://schemas.microsoft.com/office/drawing/2014/main" id="{01FF3AA5-65B8-4250-9FA5-E730BA5D93C8}"/>
              </a:ext>
              <a:ext uri="{C183D7F6-B498-43B3-948B-1728B52AA6E4}">
                <adec:decorative xmlns:adec="http://schemas.microsoft.com/office/drawing/2017/decorative" val="1"/>
              </a:ext>
            </a:extLst>
          </p:cNvPr>
          <p:cNvSpPr/>
          <p:nvPr/>
        </p:nvSpPr>
        <p:spPr>
          <a:xfrm>
            <a:off x="9593942" y="5808574"/>
            <a:ext cx="2293258" cy="1049426"/>
          </a:xfrm>
          <a:custGeom>
            <a:avLst/>
            <a:gdLst>
              <a:gd name="connsiteX0" fmla="*/ 1146629 w 2293258"/>
              <a:gd name="connsiteY0" fmla="*/ 0 h 1049426"/>
              <a:gd name="connsiteX1" fmla="*/ 1312564 w 2293258"/>
              <a:gd name="connsiteY1" fmla="*/ 68733 h 1049426"/>
              <a:gd name="connsiteX2" fmla="*/ 2293258 w 2293258"/>
              <a:gd name="connsiteY2" fmla="*/ 1049426 h 1049426"/>
              <a:gd name="connsiteX3" fmla="*/ 0 w 2293258"/>
              <a:gd name="connsiteY3" fmla="*/ 1049426 h 1049426"/>
              <a:gd name="connsiteX4" fmla="*/ 980694 w 2293258"/>
              <a:gd name="connsiteY4" fmla="*/ 68733 h 1049426"/>
              <a:gd name="connsiteX5" fmla="*/ 1146629 w 2293258"/>
              <a:gd name="connsiteY5" fmla="*/ 0 h 10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3258" h="1049426">
                <a:moveTo>
                  <a:pt x="1146629" y="0"/>
                </a:moveTo>
                <a:cubicBezTo>
                  <a:pt x="1206686" y="0"/>
                  <a:pt x="1266742" y="22911"/>
                  <a:pt x="1312564" y="68733"/>
                </a:cubicBezTo>
                <a:lnTo>
                  <a:pt x="2293258" y="1049426"/>
                </a:lnTo>
                <a:lnTo>
                  <a:pt x="0" y="1049426"/>
                </a:lnTo>
                <a:lnTo>
                  <a:pt x="980694" y="68733"/>
                </a:lnTo>
                <a:cubicBezTo>
                  <a:pt x="1026516" y="22911"/>
                  <a:pt x="1086572" y="0"/>
                  <a:pt x="1146629"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dirty="0"/>
          </a:p>
        </p:txBody>
      </p:sp>
      <p:sp>
        <p:nvSpPr>
          <p:cNvPr id="28" name="Forme libre : Forme 27">
            <a:extLst>
              <a:ext uri="{FF2B5EF4-FFF2-40B4-BE49-F238E27FC236}">
                <a16:creationId xmlns:a16="http://schemas.microsoft.com/office/drawing/2014/main" id="{9BCCD400-5AC0-46BA-AF0D-532EA062DDFE}"/>
              </a:ext>
              <a:ext uri="{C183D7F6-B498-43B3-948B-1728B52AA6E4}">
                <adec:decorative xmlns:adec="http://schemas.microsoft.com/office/drawing/2017/decorative" val="1"/>
              </a:ext>
            </a:extLst>
          </p:cNvPr>
          <p:cNvSpPr/>
          <p:nvPr/>
        </p:nvSpPr>
        <p:spPr>
          <a:xfrm>
            <a:off x="0" y="0"/>
            <a:ext cx="1659467" cy="1761067"/>
          </a:xfrm>
          <a:custGeom>
            <a:avLst/>
            <a:gdLst>
              <a:gd name="connsiteX0" fmla="*/ 0 w 2739184"/>
              <a:gd name="connsiteY0" fmla="*/ 0 h 2840643"/>
              <a:gd name="connsiteX1" fmla="*/ 2501897 w 2739184"/>
              <a:gd name="connsiteY1" fmla="*/ 0 h 2840643"/>
              <a:gd name="connsiteX2" fmla="*/ 2619703 w 2739184"/>
              <a:gd name="connsiteY2" fmla="*/ 117806 h 2840643"/>
              <a:gd name="connsiteX3" fmla="*/ 2619703 w 2739184"/>
              <a:gd name="connsiteY3" fmla="*/ 694710 h 2840643"/>
              <a:gd name="connsiteX4" fmla="*/ 593251 w 2739184"/>
              <a:gd name="connsiteY4" fmla="*/ 2721162 h 2840643"/>
              <a:gd name="connsiteX5" fmla="*/ 16347 w 2739184"/>
              <a:gd name="connsiteY5" fmla="*/ 2721162 h 2840643"/>
              <a:gd name="connsiteX6" fmla="*/ 0 w 2739184"/>
              <a:gd name="connsiteY6" fmla="*/ 2704815 h 2840643"/>
              <a:gd name="connsiteX7" fmla="*/ 0 w 2739184"/>
              <a:gd name="connsiteY7" fmla="*/ 0 h 2840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39184" h="2840643">
                <a:moveTo>
                  <a:pt x="0" y="0"/>
                </a:moveTo>
                <a:lnTo>
                  <a:pt x="2501897" y="0"/>
                </a:lnTo>
                <a:lnTo>
                  <a:pt x="2619703" y="117806"/>
                </a:lnTo>
                <a:cubicBezTo>
                  <a:pt x="2779011" y="277113"/>
                  <a:pt x="2779011" y="535403"/>
                  <a:pt x="2619703" y="694710"/>
                </a:cubicBezTo>
                <a:lnTo>
                  <a:pt x="593251" y="2721162"/>
                </a:lnTo>
                <a:cubicBezTo>
                  <a:pt x="433944" y="2880470"/>
                  <a:pt x="175654" y="2880470"/>
                  <a:pt x="16347" y="2721162"/>
                </a:cubicBezTo>
                <a:lnTo>
                  <a:pt x="0" y="2704815"/>
                </a:lnTo>
                <a:lnTo>
                  <a:pt x="0" y="0"/>
                </a:ln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 name="Titre 1" hidden="1">
            <a:extLst>
              <a:ext uri="{FF2B5EF4-FFF2-40B4-BE49-F238E27FC236}">
                <a16:creationId xmlns:a16="http://schemas.microsoft.com/office/drawing/2014/main" id="{020D1C37-27ED-4160-AE67-E6F23CD58E73}"/>
              </a:ext>
            </a:extLst>
          </p:cNvPr>
          <p:cNvSpPr>
            <a:spLocks noGrp="1"/>
          </p:cNvSpPr>
          <p:nvPr>
            <p:ph type="title"/>
          </p:nvPr>
        </p:nvSpPr>
        <p:spPr/>
        <p:txBody>
          <a:bodyPr rtlCol="0"/>
          <a:lstStyle/>
          <a:p>
            <a:pPr rtl="0"/>
            <a:r>
              <a:rPr lang="fr" dirty="0"/>
              <a:t>Diapositive 1</a:t>
            </a:r>
          </a:p>
        </p:txBody>
      </p:sp>
      <p:sp>
        <p:nvSpPr>
          <p:cNvPr id="9" name="Espace réservé du numéro de diapositive 8"/>
          <p:cNvSpPr>
            <a:spLocks noGrp="1"/>
          </p:cNvSpPr>
          <p:nvPr>
            <p:ph type="sldNum" sz="quarter" idx="12"/>
          </p:nvPr>
        </p:nvSpPr>
        <p:spPr/>
        <p:txBody>
          <a:bodyPr rtlCol="0"/>
          <a:lstStyle/>
          <a:p>
            <a:pPr rtl="0"/>
            <a:fld id="{0FD50806-BABF-4915-9689-3B9956D1C75C}" type="slidenum">
              <a:rPr lang="fr-FR" smtClean="0"/>
              <a:pPr/>
              <a:t>1</a:t>
            </a:fld>
            <a:endParaRPr lang="fr-FR"/>
          </a:p>
        </p:txBody>
      </p:sp>
      <p:pic>
        <p:nvPicPr>
          <p:cNvPr id="19" name="Image 18">
            <a:extLst>
              <a:ext uri="{FF2B5EF4-FFF2-40B4-BE49-F238E27FC236}">
                <a16:creationId xmlns:a16="http://schemas.microsoft.com/office/drawing/2014/main" id="{1783DDC6-1788-41F4-B635-3F656C8FE6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39499" y="2381444"/>
            <a:ext cx="2507163" cy="959455"/>
          </a:xfrm>
          <a:prstGeom prst="rect">
            <a:avLst/>
          </a:prstGeom>
        </p:spPr>
      </p:pic>
      <p:sp>
        <p:nvSpPr>
          <p:cNvPr id="22" name="Titre 127">
            <a:extLst>
              <a:ext uri="{FF2B5EF4-FFF2-40B4-BE49-F238E27FC236}">
                <a16:creationId xmlns:a16="http://schemas.microsoft.com/office/drawing/2014/main" id="{BBDAC327-2419-48EE-BD4A-2FDD19DD6FFC}"/>
              </a:ext>
            </a:extLst>
          </p:cNvPr>
          <p:cNvSpPr txBox="1">
            <a:spLocks/>
          </p:cNvSpPr>
          <p:nvPr/>
        </p:nvSpPr>
        <p:spPr>
          <a:xfrm>
            <a:off x="360471" y="1152530"/>
            <a:ext cx="11471059" cy="1107996"/>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pPr algn="ctr">
              <a:lnSpc>
                <a:spcPct val="100000"/>
              </a:lnSpc>
            </a:pPr>
            <a:r>
              <a:rPr lang="fr-FR" b="1" i="0" dirty="0">
                <a:effectLst/>
                <a:latin typeface="verdana" panose="020B0604030504040204" pitchFamily="34" charset="0"/>
              </a:rPr>
              <a:t>ANALYSE POUR LE LANCEMENT A L'INTERNATIONAL</a:t>
            </a:r>
          </a:p>
        </p:txBody>
      </p:sp>
      <p:sp>
        <p:nvSpPr>
          <p:cNvPr id="23" name="Titre 127">
            <a:extLst>
              <a:ext uri="{FF2B5EF4-FFF2-40B4-BE49-F238E27FC236}">
                <a16:creationId xmlns:a16="http://schemas.microsoft.com/office/drawing/2014/main" id="{9745D4FF-93CD-440E-AA05-D88F24F26582}"/>
              </a:ext>
            </a:extLst>
          </p:cNvPr>
          <p:cNvSpPr txBox="1">
            <a:spLocks/>
          </p:cNvSpPr>
          <p:nvPr/>
        </p:nvSpPr>
        <p:spPr>
          <a:xfrm>
            <a:off x="3594566" y="4402490"/>
            <a:ext cx="4997030" cy="498598"/>
          </a:xfrm>
          <a:prstGeom prst="rect">
            <a:avLst/>
          </a:prstGeom>
        </p:spPr>
        <p:txBody>
          <a:bodyPr vert="horz" wrap="square" lIns="0" tIns="0" rIns="0" bIns="0" rtlCol="0" anchor="t">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pPr algn="ctr"/>
            <a:r>
              <a:rPr lang="fr-FR" sz="1200" b="1" i="0" dirty="0">
                <a:effectLst/>
                <a:latin typeface="verdana" panose="020B0604030504040204" pitchFamily="34" charset="0"/>
              </a:rPr>
              <a:t>NGUYEN Huynh Thanh Qui</a:t>
            </a:r>
          </a:p>
          <a:p>
            <a:pPr algn="ctr"/>
            <a:endParaRPr lang="fr-FR" sz="1200" b="1" i="0" dirty="0">
              <a:effectLst/>
              <a:latin typeface="verdana" panose="020B0604030504040204" pitchFamily="34" charset="0"/>
            </a:endParaRPr>
          </a:p>
          <a:p>
            <a:pPr algn="ctr"/>
            <a:r>
              <a:rPr lang="fr-FR" sz="1200" b="1" dirty="0">
                <a:latin typeface="verdana" panose="020B0604030504040204" pitchFamily="34" charset="0"/>
              </a:rPr>
              <a:t>DATA </a:t>
            </a:r>
            <a:r>
              <a:rPr lang="fr-FR" sz="1200" b="1" dirty="0" err="1">
                <a:latin typeface="verdana" panose="020B0604030504040204" pitchFamily="34" charset="0"/>
              </a:rPr>
              <a:t>Analyst</a:t>
            </a:r>
            <a:endParaRPr lang="fr-FR" sz="1200" b="1" i="0" dirty="0">
              <a:effectLst/>
              <a:latin typeface="verdana" panose="020B0604030504040204" pitchFamily="34" charset="0"/>
            </a:endParaRPr>
          </a:p>
        </p:txBody>
      </p:sp>
    </p:spTree>
    <p:extLst>
      <p:ext uri="{BB962C8B-B14F-4D97-AF65-F5344CB8AC3E}">
        <p14:creationId xmlns:p14="http://schemas.microsoft.com/office/powerpoint/2010/main" val="3105940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9F4946C-746A-46DD-B1DA-DD025A193FBB}"/>
              </a:ext>
            </a:extLst>
          </p:cNvPr>
          <p:cNvSpPr/>
          <p:nvPr/>
        </p:nvSpPr>
        <p:spPr>
          <a:xfrm>
            <a:off x="245533" y="1346200"/>
            <a:ext cx="5156200" cy="3488267"/>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rtlCol="0"/>
          <a:lstStyle/>
          <a:p>
            <a:pPr rtl="0"/>
            <a:fld id="{0FD50806-BABF-4915-9689-3B9956D1C75C}" type="slidenum">
              <a:rPr lang="fr-FR" smtClean="0"/>
              <a:pPr rtl="0"/>
              <a:t>10</a:t>
            </a:fld>
            <a:endParaRPr lang="fr-FR"/>
          </a:p>
        </p:txBody>
      </p:sp>
      <p:sp>
        <p:nvSpPr>
          <p:cNvPr id="8" name="Titre 127">
            <a:extLst>
              <a:ext uri="{FF2B5EF4-FFF2-40B4-BE49-F238E27FC236}">
                <a16:creationId xmlns:a16="http://schemas.microsoft.com/office/drawing/2014/main" id="{31D5D1E9-AB2D-4007-A984-6F5596D6758E}"/>
              </a:ext>
            </a:extLst>
          </p:cNvPr>
          <p:cNvSpPr txBox="1">
            <a:spLocks noGrp="1"/>
          </p:cNvSpPr>
          <p:nvPr>
            <p:ph type="title"/>
          </p:nvPr>
        </p:nvSpPr>
        <p:spPr>
          <a:xfrm>
            <a:off x="838200" y="185406"/>
            <a:ext cx="10515600" cy="664797"/>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2. Comparaison</a:t>
            </a:r>
            <a:br>
              <a:rPr lang="fr-FR" sz="2400" b="1" dirty="0"/>
            </a:br>
            <a:r>
              <a:rPr lang="fr-FR" sz="2400" dirty="0"/>
              <a:t>PCA et tableau de croisement</a:t>
            </a:r>
          </a:p>
        </p:txBody>
      </p:sp>
      <p:pic>
        <p:nvPicPr>
          <p:cNvPr id="9" name="Image 8">
            <a:extLst>
              <a:ext uri="{FF2B5EF4-FFF2-40B4-BE49-F238E27FC236}">
                <a16:creationId xmlns:a16="http://schemas.microsoft.com/office/drawing/2014/main" id="{95ABA13F-EFDE-45CF-AAD9-161081FA61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
        <p:nvSpPr>
          <p:cNvPr id="7" name="Rectangle : Coins arrondis 74">
            <a:extLst>
              <a:ext uri="{FF2B5EF4-FFF2-40B4-BE49-F238E27FC236}">
                <a16:creationId xmlns:a16="http://schemas.microsoft.com/office/drawing/2014/main" id="{841EB8A8-DD99-4A05-9BE9-5F42BE497E3E}"/>
              </a:ext>
            </a:extLst>
          </p:cNvPr>
          <p:cNvSpPr/>
          <p:nvPr/>
        </p:nvSpPr>
        <p:spPr>
          <a:xfrm>
            <a:off x="245532" y="1086539"/>
            <a:ext cx="5156200" cy="389446"/>
          </a:xfrm>
          <a:prstGeom prst="roundRect">
            <a:avLst>
              <a:gd name="adj" fmla="val 50000"/>
            </a:avLst>
          </a:prstGeom>
          <a:solidFill>
            <a:srgbClr val="2C56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CAH de 170 pays</a:t>
            </a:r>
          </a:p>
        </p:txBody>
      </p:sp>
      <p:sp>
        <p:nvSpPr>
          <p:cNvPr id="13" name="Rectangle 12">
            <a:extLst>
              <a:ext uri="{FF2B5EF4-FFF2-40B4-BE49-F238E27FC236}">
                <a16:creationId xmlns:a16="http://schemas.microsoft.com/office/drawing/2014/main" id="{7829AD2B-B605-4ECC-BC12-DF3415413301}"/>
              </a:ext>
            </a:extLst>
          </p:cNvPr>
          <p:cNvSpPr/>
          <p:nvPr/>
        </p:nvSpPr>
        <p:spPr>
          <a:xfrm>
            <a:off x="6764336" y="1281262"/>
            <a:ext cx="5156200" cy="3553205"/>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 Coins arrondis 74">
            <a:extLst>
              <a:ext uri="{FF2B5EF4-FFF2-40B4-BE49-F238E27FC236}">
                <a16:creationId xmlns:a16="http://schemas.microsoft.com/office/drawing/2014/main" id="{453C799B-729B-4A62-8679-3A6E75AF5433}"/>
              </a:ext>
            </a:extLst>
          </p:cNvPr>
          <p:cNvSpPr/>
          <p:nvPr/>
        </p:nvSpPr>
        <p:spPr>
          <a:xfrm>
            <a:off x="6790269" y="1086539"/>
            <a:ext cx="5156200" cy="389446"/>
          </a:xfrm>
          <a:prstGeom prst="roundRect">
            <a:avLst>
              <a:gd name="adj" fmla="val 50000"/>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K-MEANS  de 170 pays</a:t>
            </a:r>
          </a:p>
        </p:txBody>
      </p:sp>
      <p:pic>
        <p:nvPicPr>
          <p:cNvPr id="3" name="Image 2">
            <a:extLst>
              <a:ext uri="{FF2B5EF4-FFF2-40B4-BE49-F238E27FC236}">
                <a16:creationId xmlns:a16="http://schemas.microsoft.com/office/drawing/2014/main" id="{B7800C11-6BDE-4D4C-AB56-91E5C9C30E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597" y="1644114"/>
            <a:ext cx="5054069" cy="3123820"/>
          </a:xfrm>
          <a:prstGeom prst="rect">
            <a:avLst/>
          </a:prstGeom>
        </p:spPr>
      </p:pic>
      <p:pic>
        <p:nvPicPr>
          <p:cNvPr id="5" name="Image 4">
            <a:extLst>
              <a:ext uri="{FF2B5EF4-FFF2-40B4-BE49-F238E27FC236}">
                <a16:creationId xmlns:a16="http://schemas.microsoft.com/office/drawing/2014/main" id="{C8578B7E-C4F0-4424-87DA-DE4F90199FA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6439" y="1644114"/>
            <a:ext cx="5048680" cy="3123820"/>
          </a:xfrm>
          <a:prstGeom prst="rect">
            <a:avLst/>
          </a:prstGeom>
        </p:spPr>
      </p:pic>
      <p:sp>
        <p:nvSpPr>
          <p:cNvPr id="16" name="Rectangle 15">
            <a:extLst>
              <a:ext uri="{FF2B5EF4-FFF2-40B4-BE49-F238E27FC236}">
                <a16:creationId xmlns:a16="http://schemas.microsoft.com/office/drawing/2014/main" id="{D0F482FF-98DD-49BA-81FD-3AF4CC47B05C}"/>
              </a:ext>
            </a:extLst>
          </p:cNvPr>
          <p:cNvSpPr/>
          <p:nvPr/>
        </p:nvSpPr>
        <p:spPr>
          <a:xfrm>
            <a:off x="4322619" y="5002596"/>
            <a:ext cx="5156200" cy="1422020"/>
          </a:xfrm>
          <a:prstGeom prst="rect">
            <a:avLst/>
          </a:prstGeom>
          <a:solidFill>
            <a:srgbClr val="F2F2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lgn="ctr">
              <a:lnSpc>
                <a:spcPct val="150000"/>
              </a:lnSpc>
              <a:buFont typeface="Wingdings" panose="05000000000000000000" pitchFamily="2" charset="2"/>
              <a:buChar char="ü"/>
            </a:pPr>
            <a:r>
              <a:rPr lang="fr-FR" sz="1200" dirty="0">
                <a:solidFill>
                  <a:schemeClr val="tx1">
                    <a:lumMod val="65000"/>
                    <a:lumOff val="35000"/>
                  </a:schemeClr>
                </a:solidFill>
              </a:rPr>
              <a:t>Nombre de pays pour chaque cluster est similaire</a:t>
            </a:r>
          </a:p>
          <a:p>
            <a:pPr marL="171450" indent="-171450" algn="ctr">
              <a:lnSpc>
                <a:spcPct val="150000"/>
              </a:lnSpc>
              <a:buFont typeface="Wingdings" panose="05000000000000000000" pitchFamily="2" charset="2"/>
              <a:buChar char="ü"/>
            </a:pPr>
            <a:r>
              <a:rPr lang="fr-FR" sz="1200" dirty="0">
                <a:solidFill>
                  <a:schemeClr val="tx1">
                    <a:lumMod val="65000"/>
                    <a:lumOff val="35000"/>
                  </a:schemeClr>
                </a:solidFill>
              </a:rPr>
              <a:t>Les clusters sont bien séparés sur la PCA 2D</a:t>
            </a:r>
          </a:p>
        </p:txBody>
      </p:sp>
      <p:pic>
        <p:nvPicPr>
          <p:cNvPr id="22" name="Image 21" descr="Une image contenant texte&#10;&#10;Description générée automatiquement">
            <a:extLst>
              <a:ext uri="{FF2B5EF4-FFF2-40B4-BE49-F238E27FC236}">
                <a16:creationId xmlns:a16="http://schemas.microsoft.com/office/drawing/2014/main" id="{0526C51E-CB1A-4C1B-8D2D-3B77040D633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23631" y="5002595"/>
            <a:ext cx="1566633" cy="1422021"/>
          </a:xfrm>
          <a:prstGeom prst="rect">
            <a:avLst/>
          </a:prstGeom>
        </p:spPr>
      </p:pic>
    </p:spTree>
    <p:extLst>
      <p:ext uri="{BB962C8B-B14F-4D97-AF65-F5344CB8AC3E}">
        <p14:creationId xmlns:p14="http://schemas.microsoft.com/office/powerpoint/2010/main" val="3906084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1EBA44F-B2FF-4B80-B0A6-2D7CCCE9856F}"/>
              </a:ext>
            </a:extLst>
          </p:cNvPr>
          <p:cNvSpPr/>
          <p:nvPr/>
        </p:nvSpPr>
        <p:spPr>
          <a:xfrm>
            <a:off x="6764336" y="1281262"/>
            <a:ext cx="5156200" cy="4138331"/>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Rectangle : Coins arrondis 74">
            <a:extLst>
              <a:ext uri="{FF2B5EF4-FFF2-40B4-BE49-F238E27FC236}">
                <a16:creationId xmlns:a16="http://schemas.microsoft.com/office/drawing/2014/main" id="{660D2CBF-90B0-403B-8AE4-3E3156D57F23}"/>
              </a:ext>
            </a:extLst>
          </p:cNvPr>
          <p:cNvSpPr/>
          <p:nvPr/>
        </p:nvSpPr>
        <p:spPr>
          <a:xfrm>
            <a:off x="6790269" y="1086538"/>
            <a:ext cx="5156200" cy="446461"/>
          </a:xfrm>
          <a:prstGeom prst="roundRect">
            <a:avLst>
              <a:gd name="adj" fmla="val 50000"/>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K-MEANS  de 170 pays</a:t>
            </a:r>
          </a:p>
        </p:txBody>
      </p:sp>
      <p:sp>
        <p:nvSpPr>
          <p:cNvPr id="12" name="Rectangle 11">
            <a:extLst>
              <a:ext uri="{FF2B5EF4-FFF2-40B4-BE49-F238E27FC236}">
                <a16:creationId xmlns:a16="http://schemas.microsoft.com/office/drawing/2014/main" id="{C12D51B1-01B3-4B17-A76F-E8256CA89B97}"/>
              </a:ext>
            </a:extLst>
          </p:cNvPr>
          <p:cNvSpPr/>
          <p:nvPr/>
        </p:nvSpPr>
        <p:spPr>
          <a:xfrm>
            <a:off x="245533" y="1346200"/>
            <a:ext cx="5156199" cy="4073393"/>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 name="Rectangle : Coins arrondis 74">
            <a:extLst>
              <a:ext uri="{FF2B5EF4-FFF2-40B4-BE49-F238E27FC236}">
                <a16:creationId xmlns:a16="http://schemas.microsoft.com/office/drawing/2014/main" id="{6541FB9E-B194-41D2-AFB3-D421CD6B6614}"/>
              </a:ext>
            </a:extLst>
          </p:cNvPr>
          <p:cNvSpPr/>
          <p:nvPr/>
        </p:nvSpPr>
        <p:spPr>
          <a:xfrm>
            <a:off x="245532" y="1086539"/>
            <a:ext cx="5156200" cy="389446"/>
          </a:xfrm>
          <a:prstGeom prst="roundRect">
            <a:avLst>
              <a:gd name="adj" fmla="val 50000"/>
            </a:avLst>
          </a:prstGeom>
          <a:solidFill>
            <a:srgbClr val="2C56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CAH de 170 pays</a:t>
            </a:r>
          </a:p>
        </p:txBody>
      </p:sp>
      <p:sp>
        <p:nvSpPr>
          <p:cNvPr id="3" name="Espace réservé du pied de page 2">
            <a:extLst>
              <a:ext uri="{FF2B5EF4-FFF2-40B4-BE49-F238E27FC236}">
                <a16:creationId xmlns:a16="http://schemas.microsoft.com/office/drawing/2014/main" id="{C54D7A59-B83E-452B-BE6B-BD84DC2DD7DE}"/>
              </a:ext>
            </a:extLst>
          </p:cNvPr>
          <p:cNvSpPr>
            <a:spLocks noGrp="1"/>
          </p:cNvSpPr>
          <p:nvPr>
            <p:ph type="ftr" sz="quarter" idx="11"/>
          </p:nvPr>
        </p:nvSpPr>
        <p:spPr/>
        <p:txBody>
          <a:bodyPr/>
          <a:lstStyle/>
          <a:p>
            <a:pPr rtl="0"/>
            <a:r>
              <a:rPr lang="fr-FR" noProof="0" dirty="0"/>
              <a:t>Votre log ici</a:t>
            </a:r>
          </a:p>
        </p:txBody>
      </p:sp>
      <p:sp>
        <p:nvSpPr>
          <p:cNvPr id="4" name="Espace réservé du numéro de diapositive 3">
            <a:extLst>
              <a:ext uri="{FF2B5EF4-FFF2-40B4-BE49-F238E27FC236}">
                <a16:creationId xmlns:a16="http://schemas.microsoft.com/office/drawing/2014/main" id="{D5F9F419-3683-4CFD-A9DF-7423A1F8D18A}"/>
              </a:ext>
            </a:extLst>
          </p:cNvPr>
          <p:cNvSpPr>
            <a:spLocks noGrp="1"/>
          </p:cNvSpPr>
          <p:nvPr>
            <p:ph type="sldNum" sz="quarter" idx="12"/>
          </p:nvPr>
        </p:nvSpPr>
        <p:spPr/>
        <p:txBody>
          <a:bodyPr/>
          <a:lstStyle/>
          <a:p>
            <a:pPr rtl="0"/>
            <a:fld id="{0FD50806-BABF-4915-9689-3B9956D1C75C}" type="slidenum">
              <a:rPr lang="fr-FR" noProof="0" smtClean="0"/>
              <a:pPr rtl="0"/>
              <a:t>11</a:t>
            </a:fld>
            <a:endParaRPr lang="fr-FR" noProof="0"/>
          </a:p>
        </p:txBody>
      </p:sp>
      <p:sp>
        <p:nvSpPr>
          <p:cNvPr id="5" name="Titre 127">
            <a:extLst>
              <a:ext uri="{FF2B5EF4-FFF2-40B4-BE49-F238E27FC236}">
                <a16:creationId xmlns:a16="http://schemas.microsoft.com/office/drawing/2014/main" id="{F13F540B-EEA2-4695-8982-23BE7CCB121A}"/>
              </a:ext>
            </a:extLst>
          </p:cNvPr>
          <p:cNvSpPr txBox="1">
            <a:spLocks noGrp="1"/>
          </p:cNvSpPr>
          <p:nvPr>
            <p:ph type="title"/>
          </p:nvPr>
        </p:nvSpPr>
        <p:spPr>
          <a:xfrm>
            <a:off x="838200" y="107240"/>
            <a:ext cx="10515600" cy="664797"/>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2. Comparaison</a:t>
            </a:r>
            <a:br>
              <a:rPr lang="fr-FR" sz="2400" dirty="0"/>
            </a:br>
            <a:r>
              <a:rPr lang="fr-FR" sz="2400" dirty="0"/>
              <a:t>Projection des clusters sur la Carte mondiale</a:t>
            </a:r>
          </a:p>
        </p:txBody>
      </p:sp>
      <p:pic>
        <p:nvPicPr>
          <p:cNvPr id="11" name="Image 10" descr="Une image contenant carte&#10;&#10;Description générée automatiquement">
            <a:extLst>
              <a:ext uri="{FF2B5EF4-FFF2-40B4-BE49-F238E27FC236}">
                <a16:creationId xmlns:a16="http://schemas.microsoft.com/office/drawing/2014/main" id="{F6557C51-5B9D-4042-B449-2DC7CB7242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8543" y="1706337"/>
            <a:ext cx="5027786" cy="3663794"/>
          </a:xfrm>
          <a:prstGeom prst="rect">
            <a:avLst/>
          </a:prstGeom>
        </p:spPr>
      </p:pic>
      <p:pic>
        <p:nvPicPr>
          <p:cNvPr id="15" name="Image 14" descr="Une image contenant carte&#10;&#10;Description générée automatiquement">
            <a:extLst>
              <a:ext uri="{FF2B5EF4-FFF2-40B4-BE49-F238E27FC236}">
                <a16:creationId xmlns:a16="http://schemas.microsoft.com/office/drawing/2014/main" id="{5EE07D41-57B6-43EC-88BD-D6AF8853A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5671" y="1525447"/>
            <a:ext cx="4984534" cy="3844684"/>
          </a:xfrm>
          <a:prstGeom prst="rect">
            <a:avLst/>
          </a:prstGeom>
        </p:spPr>
      </p:pic>
      <p:pic>
        <p:nvPicPr>
          <p:cNvPr id="18" name="Image 17">
            <a:extLst>
              <a:ext uri="{FF2B5EF4-FFF2-40B4-BE49-F238E27FC236}">
                <a16:creationId xmlns:a16="http://schemas.microsoft.com/office/drawing/2014/main" id="{8F3010B3-E0ED-4479-A12D-5F2595B245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
        <p:nvSpPr>
          <p:cNvPr id="19" name="Rectangle 18">
            <a:extLst>
              <a:ext uri="{FF2B5EF4-FFF2-40B4-BE49-F238E27FC236}">
                <a16:creationId xmlns:a16="http://schemas.microsoft.com/office/drawing/2014/main" id="{5724C2AC-0CBE-4FDD-BF33-A3554BB5BC0C}"/>
              </a:ext>
            </a:extLst>
          </p:cNvPr>
          <p:cNvSpPr/>
          <p:nvPr/>
        </p:nvSpPr>
        <p:spPr>
          <a:xfrm>
            <a:off x="1948873" y="5614316"/>
            <a:ext cx="8091054" cy="810300"/>
          </a:xfrm>
          <a:prstGeom prst="rect">
            <a:avLst/>
          </a:prstGeom>
          <a:solidFill>
            <a:srgbClr val="F2F2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lgn="ctr">
              <a:lnSpc>
                <a:spcPct val="150000"/>
              </a:lnSpc>
              <a:buFont typeface="Wingdings" panose="05000000000000000000" pitchFamily="2" charset="2"/>
              <a:buChar char="ü"/>
            </a:pPr>
            <a:r>
              <a:rPr lang="fr-FR" sz="1200" dirty="0">
                <a:solidFill>
                  <a:schemeClr val="tx1">
                    <a:lumMod val="65000"/>
                    <a:lumOff val="35000"/>
                  </a:schemeClr>
                </a:solidFill>
              </a:rPr>
              <a:t>Les résultats des 2 techniques de partitionnement sont similaires</a:t>
            </a:r>
          </a:p>
          <a:p>
            <a:pPr marL="171450" indent="-171450" algn="ctr">
              <a:lnSpc>
                <a:spcPct val="150000"/>
              </a:lnSpc>
              <a:buFont typeface="Wingdings" panose="05000000000000000000" pitchFamily="2" charset="2"/>
              <a:buChar char="ü"/>
            </a:pPr>
            <a:r>
              <a:rPr lang="fr-FR" sz="1200" dirty="0">
                <a:solidFill>
                  <a:schemeClr val="tx1">
                    <a:lumMod val="65000"/>
                    <a:lumOff val="35000"/>
                  </a:schemeClr>
                </a:solidFill>
              </a:rPr>
              <a:t>En générale, les clusters sont caractérisés par 3 types de pays : </a:t>
            </a:r>
            <a:r>
              <a:rPr lang="fr-FR" sz="1200" dirty="0">
                <a:solidFill>
                  <a:schemeClr val="bg2">
                    <a:lumMod val="75000"/>
                  </a:schemeClr>
                </a:solidFill>
              </a:rPr>
              <a:t>grands exportateurs, </a:t>
            </a:r>
            <a:r>
              <a:rPr lang="fr-FR" sz="1200" dirty="0">
                <a:solidFill>
                  <a:srgbClr val="005392"/>
                </a:solidFill>
              </a:rPr>
              <a:t>pays développé , </a:t>
            </a:r>
            <a:r>
              <a:rPr lang="fr-FR" sz="1200" dirty="0">
                <a:solidFill>
                  <a:schemeClr val="tx1">
                    <a:lumMod val="65000"/>
                    <a:lumOff val="35000"/>
                  </a:schemeClr>
                </a:solidFill>
              </a:rPr>
              <a:t>et </a:t>
            </a:r>
            <a:r>
              <a:rPr lang="fr-FR" sz="1200" dirty="0">
                <a:solidFill>
                  <a:srgbClr val="5EA01C"/>
                </a:solidFill>
              </a:rPr>
              <a:t>pays en développement (et pauvres</a:t>
            </a:r>
            <a:r>
              <a:rPr lang="fr-FR" sz="1200" dirty="0">
                <a:solidFill>
                  <a:schemeClr val="tx1">
                    <a:lumMod val="65000"/>
                    <a:lumOff val="35000"/>
                  </a:schemeClr>
                </a:solidFill>
              </a:rPr>
              <a:t>)</a:t>
            </a:r>
          </a:p>
        </p:txBody>
      </p:sp>
    </p:spTree>
    <p:extLst>
      <p:ext uri="{BB962C8B-B14F-4D97-AF65-F5344CB8AC3E}">
        <p14:creationId xmlns:p14="http://schemas.microsoft.com/office/powerpoint/2010/main" val="2051994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3">
            <a:extLst>
              <a:ext uri="{FF2B5EF4-FFF2-40B4-BE49-F238E27FC236}">
                <a16:creationId xmlns:a16="http://schemas.microsoft.com/office/drawing/2014/main" id="{16238B6E-2EE8-4ABC-95CE-E4446FE8A4BC}"/>
              </a:ext>
            </a:extLst>
          </p:cNvPr>
          <p:cNvSpPr>
            <a:spLocks noGrp="1"/>
          </p:cNvSpPr>
          <p:nvPr>
            <p:ph type="sldNum" sz="quarter" idx="12"/>
          </p:nvPr>
        </p:nvSpPr>
        <p:spPr/>
        <p:txBody>
          <a:bodyPr/>
          <a:lstStyle/>
          <a:p>
            <a:pPr rtl="0"/>
            <a:fld id="{0FD50806-BABF-4915-9689-3B9956D1C75C}" type="slidenum">
              <a:rPr lang="fr-FR" noProof="0" smtClean="0"/>
              <a:pPr rtl="0"/>
              <a:t>12</a:t>
            </a:fld>
            <a:endParaRPr lang="fr-FR" noProof="0"/>
          </a:p>
        </p:txBody>
      </p:sp>
      <p:sp>
        <p:nvSpPr>
          <p:cNvPr id="5" name="Titre 127">
            <a:extLst>
              <a:ext uri="{FF2B5EF4-FFF2-40B4-BE49-F238E27FC236}">
                <a16:creationId xmlns:a16="http://schemas.microsoft.com/office/drawing/2014/main" id="{DFE53470-1648-4A04-B5D5-9D271C50EEF8}"/>
              </a:ext>
            </a:extLst>
          </p:cNvPr>
          <p:cNvSpPr txBox="1">
            <a:spLocks noGrp="1"/>
          </p:cNvSpPr>
          <p:nvPr>
            <p:ph type="title"/>
          </p:nvPr>
        </p:nvSpPr>
        <p:spPr>
          <a:xfrm>
            <a:off x="838200" y="-21277"/>
            <a:ext cx="10515600" cy="1037785"/>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pPr>
              <a:lnSpc>
                <a:spcPct val="150000"/>
              </a:lnSpc>
            </a:pPr>
            <a:r>
              <a:rPr lang="fr-FR" sz="2400" b="1" dirty="0"/>
              <a:t>3. </a:t>
            </a:r>
            <a:r>
              <a:rPr lang="fr-FR" sz="2400" b="1" dirty="0" err="1"/>
              <a:t>Heatmap</a:t>
            </a:r>
            <a:r>
              <a:rPr lang="fr-FR" sz="2400" dirty="0"/>
              <a:t> </a:t>
            </a:r>
            <a:br>
              <a:rPr lang="fr-FR" sz="2400" dirty="0"/>
            </a:br>
            <a:r>
              <a:rPr lang="fr-FR" sz="2400" dirty="0"/>
              <a:t>clusters de K-MEANS et les variables choisis</a:t>
            </a:r>
          </a:p>
        </p:txBody>
      </p:sp>
      <p:pic>
        <p:nvPicPr>
          <p:cNvPr id="8" name="Image 7" descr="Une image contenant carte&#10;&#10;Description générée automatiquement">
            <a:extLst>
              <a:ext uri="{FF2B5EF4-FFF2-40B4-BE49-F238E27FC236}">
                <a16:creationId xmlns:a16="http://schemas.microsoft.com/office/drawing/2014/main" id="{E8E021B8-C28C-4B4D-91CB-FFA702EFEB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197" y="174274"/>
            <a:ext cx="1640607" cy="1195526"/>
          </a:xfrm>
          <a:prstGeom prst="rect">
            <a:avLst/>
          </a:prstGeom>
        </p:spPr>
      </p:pic>
      <p:pic>
        <p:nvPicPr>
          <p:cNvPr id="9" name="Image 8">
            <a:extLst>
              <a:ext uri="{FF2B5EF4-FFF2-40B4-BE49-F238E27FC236}">
                <a16:creationId xmlns:a16="http://schemas.microsoft.com/office/drawing/2014/main" id="{8BFD560A-52E3-4F7C-B8F8-06EEA767A9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grpSp>
        <p:nvGrpSpPr>
          <p:cNvPr id="45" name="Groupe 44">
            <a:extLst>
              <a:ext uri="{FF2B5EF4-FFF2-40B4-BE49-F238E27FC236}">
                <a16:creationId xmlns:a16="http://schemas.microsoft.com/office/drawing/2014/main" id="{8FE3D3F7-7646-4932-BACD-CDAADAA00418}"/>
              </a:ext>
            </a:extLst>
          </p:cNvPr>
          <p:cNvGrpSpPr/>
          <p:nvPr/>
        </p:nvGrpSpPr>
        <p:grpSpPr>
          <a:xfrm>
            <a:off x="132197" y="1294576"/>
            <a:ext cx="8764710" cy="4991397"/>
            <a:chOff x="132197" y="1294576"/>
            <a:chExt cx="8764710" cy="4991397"/>
          </a:xfrm>
        </p:grpSpPr>
        <p:grpSp>
          <p:nvGrpSpPr>
            <p:cNvPr id="34" name="Groupe 33">
              <a:extLst>
                <a:ext uri="{FF2B5EF4-FFF2-40B4-BE49-F238E27FC236}">
                  <a16:creationId xmlns:a16="http://schemas.microsoft.com/office/drawing/2014/main" id="{4057ECD1-2133-4251-90A7-85A7D10D7B6C}"/>
                </a:ext>
              </a:extLst>
            </p:cNvPr>
            <p:cNvGrpSpPr/>
            <p:nvPr/>
          </p:nvGrpSpPr>
          <p:grpSpPr>
            <a:xfrm>
              <a:off x="132197" y="1442316"/>
              <a:ext cx="8764710" cy="4843657"/>
              <a:chOff x="132197" y="1442316"/>
              <a:chExt cx="8764710" cy="4843657"/>
            </a:xfrm>
          </p:grpSpPr>
          <p:grpSp>
            <p:nvGrpSpPr>
              <p:cNvPr id="21" name="Groupe 20">
                <a:extLst>
                  <a:ext uri="{FF2B5EF4-FFF2-40B4-BE49-F238E27FC236}">
                    <a16:creationId xmlns:a16="http://schemas.microsoft.com/office/drawing/2014/main" id="{B44B0C27-7D67-4055-A34B-E44BCC97A9A1}"/>
                  </a:ext>
                </a:extLst>
              </p:cNvPr>
              <p:cNvGrpSpPr/>
              <p:nvPr/>
            </p:nvGrpSpPr>
            <p:grpSpPr>
              <a:xfrm>
                <a:off x="132197" y="1442316"/>
                <a:ext cx="8764710" cy="4433289"/>
                <a:chOff x="221673" y="1369800"/>
                <a:chExt cx="9596180" cy="5074847"/>
              </a:xfrm>
            </p:grpSpPr>
            <p:grpSp>
              <p:nvGrpSpPr>
                <p:cNvPr id="19" name="Groupe 18">
                  <a:extLst>
                    <a:ext uri="{FF2B5EF4-FFF2-40B4-BE49-F238E27FC236}">
                      <a16:creationId xmlns:a16="http://schemas.microsoft.com/office/drawing/2014/main" id="{F8E57585-3772-4EB2-9791-B7458476C6C7}"/>
                    </a:ext>
                  </a:extLst>
                </p:cNvPr>
                <p:cNvGrpSpPr/>
                <p:nvPr/>
              </p:nvGrpSpPr>
              <p:grpSpPr>
                <a:xfrm>
                  <a:off x="221673" y="1440872"/>
                  <a:ext cx="9596180" cy="5003775"/>
                  <a:chOff x="1625600" y="1308692"/>
                  <a:chExt cx="9596180" cy="5117513"/>
                </a:xfrm>
              </p:grpSpPr>
              <p:grpSp>
                <p:nvGrpSpPr>
                  <p:cNvPr id="14" name="Groupe 13">
                    <a:extLst>
                      <a:ext uri="{FF2B5EF4-FFF2-40B4-BE49-F238E27FC236}">
                        <a16:creationId xmlns:a16="http://schemas.microsoft.com/office/drawing/2014/main" id="{567C7063-80B0-4C21-9DBA-B9D1B046FCE3}"/>
                      </a:ext>
                    </a:extLst>
                  </p:cNvPr>
                  <p:cNvGrpSpPr/>
                  <p:nvPr/>
                </p:nvGrpSpPr>
                <p:grpSpPr>
                  <a:xfrm>
                    <a:off x="1625600" y="1310240"/>
                    <a:ext cx="9596180" cy="5115965"/>
                    <a:chOff x="1625600" y="1245588"/>
                    <a:chExt cx="9596180" cy="5115965"/>
                  </a:xfrm>
                </p:grpSpPr>
                <p:pic>
                  <p:nvPicPr>
                    <p:cNvPr id="7" name="Image 6">
                      <a:extLst>
                        <a:ext uri="{FF2B5EF4-FFF2-40B4-BE49-F238E27FC236}">
                          <a16:creationId xmlns:a16="http://schemas.microsoft.com/office/drawing/2014/main" id="{2CC61CA8-9EA1-43AD-B6FD-D45CD60E1D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37189" y="1245588"/>
                      <a:ext cx="9484591" cy="5115965"/>
                    </a:xfrm>
                    <a:prstGeom prst="rect">
                      <a:avLst/>
                    </a:prstGeom>
                  </p:spPr>
                </p:pic>
                <p:sp>
                  <p:nvSpPr>
                    <p:cNvPr id="10" name="Ellipse 9">
                      <a:extLst>
                        <a:ext uri="{FF2B5EF4-FFF2-40B4-BE49-F238E27FC236}">
                          <a16:creationId xmlns:a16="http://schemas.microsoft.com/office/drawing/2014/main" id="{104C64F1-5F7C-4943-BA24-D6867310D7C9}"/>
                        </a:ext>
                      </a:extLst>
                    </p:cNvPr>
                    <p:cNvSpPr/>
                    <p:nvPr/>
                  </p:nvSpPr>
                  <p:spPr>
                    <a:xfrm>
                      <a:off x="1625600" y="3367922"/>
                      <a:ext cx="249382" cy="258617"/>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Ellipse 10">
                      <a:extLst>
                        <a:ext uri="{FF2B5EF4-FFF2-40B4-BE49-F238E27FC236}">
                          <a16:creationId xmlns:a16="http://schemas.microsoft.com/office/drawing/2014/main" id="{1685CFFA-006B-40A7-8195-15A931CF2E60}"/>
                        </a:ext>
                      </a:extLst>
                    </p:cNvPr>
                    <p:cNvSpPr/>
                    <p:nvPr/>
                  </p:nvSpPr>
                  <p:spPr>
                    <a:xfrm>
                      <a:off x="1625600" y="4237403"/>
                      <a:ext cx="249382" cy="258617"/>
                    </a:xfrm>
                    <a:prstGeom prst="ellipse">
                      <a:avLst/>
                    </a:prstGeom>
                    <a:solidFill>
                      <a:srgbClr val="00539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Ellipse 11">
                      <a:extLst>
                        <a:ext uri="{FF2B5EF4-FFF2-40B4-BE49-F238E27FC236}">
                          <a16:creationId xmlns:a16="http://schemas.microsoft.com/office/drawing/2014/main" id="{F04B1F55-7FF3-4520-ADD5-FEF5ACBDFF77}"/>
                        </a:ext>
                      </a:extLst>
                    </p:cNvPr>
                    <p:cNvSpPr/>
                    <p:nvPr/>
                  </p:nvSpPr>
                  <p:spPr>
                    <a:xfrm>
                      <a:off x="1625600" y="2498442"/>
                      <a:ext cx="249382" cy="25861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Ellipse 12">
                      <a:extLst>
                        <a:ext uri="{FF2B5EF4-FFF2-40B4-BE49-F238E27FC236}">
                          <a16:creationId xmlns:a16="http://schemas.microsoft.com/office/drawing/2014/main" id="{63194569-063D-4CEA-8EC7-B5AECED896F3}"/>
                        </a:ext>
                      </a:extLst>
                    </p:cNvPr>
                    <p:cNvSpPr/>
                    <p:nvPr/>
                  </p:nvSpPr>
                  <p:spPr>
                    <a:xfrm>
                      <a:off x="1625600" y="1641772"/>
                      <a:ext cx="249382" cy="258618"/>
                    </a:xfrm>
                    <a:prstGeom prst="ellipse">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6" name="ZoneTexte 15">
                    <a:extLst>
                      <a:ext uri="{FF2B5EF4-FFF2-40B4-BE49-F238E27FC236}">
                        <a16:creationId xmlns:a16="http://schemas.microsoft.com/office/drawing/2014/main" id="{2D46DDB7-CB2B-4EB6-A594-EE42C6E1DF72}"/>
                      </a:ext>
                    </a:extLst>
                  </p:cNvPr>
                  <p:cNvSpPr txBox="1"/>
                  <p:nvPr/>
                </p:nvSpPr>
                <p:spPr>
                  <a:xfrm>
                    <a:off x="9348832" y="2636365"/>
                    <a:ext cx="430887" cy="1042017"/>
                  </a:xfrm>
                  <a:prstGeom prst="rect">
                    <a:avLst/>
                  </a:prstGeom>
                  <a:noFill/>
                </p:spPr>
                <p:txBody>
                  <a:bodyPr vert="vert270" wrap="none" rtlCol="0">
                    <a:spAutoFit/>
                  </a:bodyPr>
                  <a:lstStyle/>
                  <a:p>
                    <a:r>
                      <a:rPr lang="fr-FR" sz="1600" b="1" dirty="0">
                        <a:solidFill>
                          <a:srgbClr val="2C562D"/>
                        </a:solidFill>
                      </a:rPr>
                      <a:t>Corrélation</a:t>
                    </a:r>
                  </a:p>
                </p:txBody>
              </p:sp>
              <p:sp>
                <p:nvSpPr>
                  <p:cNvPr id="17" name="ZoneTexte 16">
                    <a:extLst>
                      <a:ext uri="{FF2B5EF4-FFF2-40B4-BE49-F238E27FC236}">
                        <a16:creationId xmlns:a16="http://schemas.microsoft.com/office/drawing/2014/main" id="{1999B488-BCF8-4C6C-BDF4-20B2A9A0B3F3}"/>
                      </a:ext>
                    </a:extLst>
                  </p:cNvPr>
                  <p:cNvSpPr txBox="1"/>
                  <p:nvPr/>
                </p:nvSpPr>
                <p:spPr>
                  <a:xfrm>
                    <a:off x="9462003" y="1308692"/>
                    <a:ext cx="317716" cy="338554"/>
                  </a:xfrm>
                  <a:prstGeom prst="rect">
                    <a:avLst/>
                  </a:prstGeom>
                  <a:noFill/>
                </p:spPr>
                <p:txBody>
                  <a:bodyPr vert="horz" wrap="none" rtlCol="0">
                    <a:spAutoFit/>
                  </a:bodyPr>
                  <a:lstStyle/>
                  <a:p>
                    <a:r>
                      <a:rPr lang="fr-FR" sz="1600" b="1" dirty="0">
                        <a:solidFill>
                          <a:srgbClr val="2C562D"/>
                        </a:solidFill>
                      </a:rPr>
                      <a:t>+</a:t>
                    </a:r>
                  </a:p>
                </p:txBody>
              </p:sp>
              <p:sp>
                <p:nvSpPr>
                  <p:cNvPr id="18" name="ZoneTexte 17">
                    <a:extLst>
                      <a:ext uri="{FF2B5EF4-FFF2-40B4-BE49-F238E27FC236}">
                        <a16:creationId xmlns:a16="http://schemas.microsoft.com/office/drawing/2014/main" id="{8E1AFF2F-AD42-455B-ABE0-629CB948DE5A}"/>
                      </a:ext>
                    </a:extLst>
                  </p:cNvPr>
                  <p:cNvSpPr txBox="1"/>
                  <p:nvPr/>
                </p:nvSpPr>
                <p:spPr>
                  <a:xfrm>
                    <a:off x="9452385" y="4482835"/>
                    <a:ext cx="327334" cy="523220"/>
                  </a:xfrm>
                  <a:prstGeom prst="rect">
                    <a:avLst/>
                  </a:prstGeom>
                  <a:noFill/>
                </p:spPr>
                <p:txBody>
                  <a:bodyPr vert="horz" wrap="none" rtlCol="0">
                    <a:spAutoFit/>
                  </a:bodyPr>
                  <a:lstStyle/>
                  <a:p>
                    <a:r>
                      <a:rPr lang="fr-FR" sz="2800" b="1" dirty="0">
                        <a:solidFill>
                          <a:srgbClr val="5EA01C"/>
                        </a:solidFill>
                      </a:rPr>
                      <a:t>-</a:t>
                    </a:r>
                  </a:p>
                </p:txBody>
              </p:sp>
            </p:grpSp>
            <p:sp>
              <p:nvSpPr>
                <p:cNvPr id="20" name="Rectangle 19">
                  <a:extLst>
                    <a:ext uri="{FF2B5EF4-FFF2-40B4-BE49-F238E27FC236}">
                      <a16:creationId xmlns:a16="http://schemas.microsoft.com/office/drawing/2014/main" id="{6D7B24EA-468B-43F2-A2FE-126CF9D548A6}"/>
                    </a:ext>
                  </a:extLst>
                </p:cNvPr>
                <p:cNvSpPr/>
                <p:nvPr/>
              </p:nvSpPr>
              <p:spPr>
                <a:xfrm>
                  <a:off x="3352800" y="1369800"/>
                  <a:ext cx="1958109" cy="1634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cxnSp>
            <p:nvCxnSpPr>
              <p:cNvPr id="23" name="Connecteur droit avec flèche 22">
                <a:extLst>
                  <a:ext uri="{FF2B5EF4-FFF2-40B4-BE49-F238E27FC236}">
                    <a16:creationId xmlns:a16="http://schemas.microsoft.com/office/drawing/2014/main" id="{E2DD7CB4-ED66-44F3-977A-44D2B3A0768E}"/>
                  </a:ext>
                </a:extLst>
              </p:cNvPr>
              <p:cNvCxnSpPr/>
              <p:nvPr/>
            </p:nvCxnSpPr>
            <p:spPr>
              <a:xfrm>
                <a:off x="591125" y="5874327"/>
                <a:ext cx="1496291" cy="0"/>
              </a:xfrm>
              <a:prstGeom prst="straightConnector1">
                <a:avLst/>
              </a:prstGeom>
              <a:ln w="25400">
                <a:solidFill>
                  <a:schemeClr val="tx1">
                    <a:lumMod val="75000"/>
                    <a:lumOff val="25000"/>
                  </a:schemeClr>
                </a:solidFill>
                <a:headEnd type="triangle"/>
                <a:tailEnd type="triangle"/>
              </a:ln>
            </p:spPr>
            <p:style>
              <a:lnRef idx="1">
                <a:schemeClr val="dk1"/>
              </a:lnRef>
              <a:fillRef idx="0">
                <a:schemeClr val="dk1"/>
              </a:fillRef>
              <a:effectRef idx="0">
                <a:schemeClr val="dk1"/>
              </a:effectRef>
              <a:fontRef idx="minor">
                <a:schemeClr val="tx1"/>
              </a:fontRef>
            </p:style>
          </p:cxnSp>
          <p:sp>
            <p:nvSpPr>
              <p:cNvPr id="24" name="ZoneTexte 23">
                <a:extLst>
                  <a:ext uri="{FF2B5EF4-FFF2-40B4-BE49-F238E27FC236}">
                    <a16:creationId xmlns:a16="http://schemas.microsoft.com/office/drawing/2014/main" id="{B5E00A0A-20A6-4FF0-86B3-CBA232FA29D3}"/>
                  </a:ext>
                </a:extLst>
              </p:cNvPr>
              <p:cNvSpPr txBox="1"/>
              <p:nvPr/>
            </p:nvSpPr>
            <p:spPr>
              <a:xfrm>
                <a:off x="736174" y="5870475"/>
                <a:ext cx="1113831" cy="276999"/>
              </a:xfrm>
              <a:prstGeom prst="rect">
                <a:avLst/>
              </a:prstGeom>
              <a:noFill/>
            </p:spPr>
            <p:txBody>
              <a:bodyPr wrap="none" rtlCol="0">
                <a:spAutoFit/>
              </a:bodyPr>
              <a:lstStyle/>
              <a:p>
                <a:r>
                  <a:rPr lang="fr-FR" sz="1200" b="1" dirty="0">
                    <a:solidFill>
                      <a:srgbClr val="5EA01C"/>
                    </a:solidFill>
                  </a:rPr>
                  <a:t>EXPORTATION</a:t>
                </a:r>
              </a:p>
            </p:txBody>
          </p:sp>
          <p:cxnSp>
            <p:nvCxnSpPr>
              <p:cNvPr id="25" name="Connecteur droit avec flèche 24">
                <a:extLst>
                  <a:ext uri="{FF2B5EF4-FFF2-40B4-BE49-F238E27FC236}">
                    <a16:creationId xmlns:a16="http://schemas.microsoft.com/office/drawing/2014/main" id="{2034A8DE-9DF5-48A0-9B1E-6205DEFCBF0D}"/>
                  </a:ext>
                </a:extLst>
              </p:cNvPr>
              <p:cNvCxnSpPr/>
              <p:nvPr/>
            </p:nvCxnSpPr>
            <p:spPr>
              <a:xfrm>
                <a:off x="2243881" y="5880060"/>
                <a:ext cx="1496291" cy="0"/>
              </a:xfrm>
              <a:prstGeom prst="straightConnector1">
                <a:avLst/>
              </a:prstGeom>
              <a:ln w="25400">
                <a:solidFill>
                  <a:schemeClr val="tx1">
                    <a:lumMod val="75000"/>
                    <a:lumOff val="25000"/>
                  </a:schemeClr>
                </a:solidFill>
                <a:headEnd type="triangle"/>
                <a:tailEnd type="triangle"/>
              </a:ln>
            </p:spPr>
            <p:style>
              <a:lnRef idx="1">
                <a:schemeClr val="dk1"/>
              </a:lnRef>
              <a:fillRef idx="0">
                <a:schemeClr val="dk1"/>
              </a:fillRef>
              <a:effectRef idx="0">
                <a:schemeClr val="dk1"/>
              </a:effectRef>
              <a:fontRef idx="minor">
                <a:schemeClr val="tx1"/>
              </a:fontRef>
            </p:style>
          </p:cxnSp>
          <p:sp>
            <p:nvSpPr>
              <p:cNvPr id="26" name="ZoneTexte 25">
                <a:extLst>
                  <a:ext uri="{FF2B5EF4-FFF2-40B4-BE49-F238E27FC236}">
                    <a16:creationId xmlns:a16="http://schemas.microsoft.com/office/drawing/2014/main" id="{3A207DE9-6F36-4BD0-8990-09C10C9423EE}"/>
                  </a:ext>
                </a:extLst>
              </p:cNvPr>
              <p:cNvSpPr txBox="1"/>
              <p:nvPr/>
            </p:nvSpPr>
            <p:spPr>
              <a:xfrm>
                <a:off x="2435110" y="5876208"/>
                <a:ext cx="1113831" cy="276999"/>
              </a:xfrm>
              <a:prstGeom prst="rect">
                <a:avLst/>
              </a:prstGeom>
              <a:noFill/>
            </p:spPr>
            <p:txBody>
              <a:bodyPr wrap="none" rtlCol="0">
                <a:spAutoFit/>
              </a:bodyPr>
              <a:lstStyle/>
              <a:p>
                <a:r>
                  <a:rPr lang="fr-FR" sz="1200" b="1" dirty="0">
                    <a:solidFill>
                      <a:schemeClr val="bg2">
                        <a:lumMod val="75000"/>
                      </a:schemeClr>
                    </a:solidFill>
                  </a:rPr>
                  <a:t>IMPORTATION</a:t>
                </a:r>
              </a:p>
            </p:txBody>
          </p:sp>
          <p:cxnSp>
            <p:nvCxnSpPr>
              <p:cNvPr id="27" name="Connecteur droit avec flèche 26">
                <a:extLst>
                  <a:ext uri="{FF2B5EF4-FFF2-40B4-BE49-F238E27FC236}">
                    <a16:creationId xmlns:a16="http://schemas.microsoft.com/office/drawing/2014/main" id="{0FA8D445-2F82-4DE4-BB10-44E0C6DF6437}"/>
                  </a:ext>
                </a:extLst>
              </p:cNvPr>
              <p:cNvCxnSpPr/>
              <p:nvPr/>
            </p:nvCxnSpPr>
            <p:spPr>
              <a:xfrm>
                <a:off x="3828473" y="5880060"/>
                <a:ext cx="1496291" cy="0"/>
              </a:xfrm>
              <a:prstGeom prst="straightConnector1">
                <a:avLst/>
              </a:prstGeom>
              <a:ln w="25400">
                <a:solidFill>
                  <a:schemeClr val="tx1">
                    <a:lumMod val="75000"/>
                    <a:lumOff val="25000"/>
                  </a:schemeClr>
                </a:solidFill>
                <a:headEnd type="triangle"/>
                <a:tailEnd type="triangle"/>
              </a:ln>
            </p:spPr>
            <p:style>
              <a:lnRef idx="1">
                <a:schemeClr val="dk1"/>
              </a:lnRef>
              <a:fillRef idx="0">
                <a:schemeClr val="dk1"/>
              </a:fillRef>
              <a:effectRef idx="0">
                <a:schemeClr val="dk1"/>
              </a:effectRef>
              <a:fontRef idx="minor">
                <a:schemeClr val="tx1"/>
              </a:fontRef>
            </p:style>
          </p:cxnSp>
          <p:sp>
            <p:nvSpPr>
              <p:cNvPr id="28" name="ZoneTexte 27">
                <a:extLst>
                  <a:ext uri="{FF2B5EF4-FFF2-40B4-BE49-F238E27FC236}">
                    <a16:creationId xmlns:a16="http://schemas.microsoft.com/office/drawing/2014/main" id="{5C57E792-E66A-451B-B9AF-1EF7C0842524}"/>
                  </a:ext>
                </a:extLst>
              </p:cNvPr>
              <p:cNvSpPr txBox="1"/>
              <p:nvPr/>
            </p:nvSpPr>
            <p:spPr>
              <a:xfrm>
                <a:off x="4019702" y="5876208"/>
                <a:ext cx="1109599" cy="276999"/>
              </a:xfrm>
              <a:prstGeom prst="rect">
                <a:avLst/>
              </a:prstGeom>
              <a:noFill/>
            </p:spPr>
            <p:txBody>
              <a:bodyPr wrap="none" rtlCol="0">
                <a:spAutoFit/>
              </a:bodyPr>
              <a:lstStyle/>
              <a:p>
                <a:r>
                  <a:rPr lang="fr-FR" sz="1200" b="1" dirty="0">
                    <a:solidFill>
                      <a:schemeClr val="tx1">
                        <a:lumMod val="50000"/>
                        <a:lumOff val="50000"/>
                      </a:schemeClr>
                    </a:solidFill>
                  </a:rPr>
                  <a:t>PRODUCTION</a:t>
                </a:r>
              </a:p>
            </p:txBody>
          </p:sp>
          <p:cxnSp>
            <p:nvCxnSpPr>
              <p:cNvPr id="29" name="Connecteur droit avec flèche 28">
                <a:extLst>
                  <a:ext uri="{FF2B5EF4-FFF2-40B4-BE49-F238E27FC236}">
                    <a16:creationId xmlns:a16="http://schemas.microsoft.com/office/drawing/2014/main" id="{684D918A-23D1-494B-A032-CA8474582338}"/>
                  </a:ext>
                </a:extLst>
              </p:cNvPr>
              <p:cNvCxnSpPr/>
              <p:nvPr/>
            </p:nvCxnSpPr>
            <p:spPr>
              <a:xfrm>
                <a:off x="5413065" y="5894634"/>
                <a:ext cx="1496291" cy="0"/>
              </a:xfrm>
              <a:prstGeom prst="straightConnector1">
                <a:avLst/>
              </a:prstGeom>
              <a:ln w="25400">
                <a:solidFill>
                  <a:schemeClr val="tx1">
                    <a:lumMod val="75000"/>
                    <a:lumOff val="25000"/>
                  </a:schemeClr>
                </a:solidFill>
                <a:headEnd type="triangle"/>
                <a:tailEnd type="triangle"/>
              </a:ln>
            </p:spPr>
            <p:style>
              <a:lnRef idx="1">
                <a:schemeClr val="dk1"/>
              </a:lnRef>
              <a:fillRef idx="0">
                <a:schemeClr val="dk1"/>
              </a:fillRef>
              <a:effectRef idx="0">
                <a:schemeClr val="dk1"/>
              </a:effectRef>
              <a:fontRef idx="minor">
                <a:schemeClr val="tx1"/>
              </a:fontRef>
            </p:style>
          </p:cxnSp>
          <p:sp>
            <p:nvSpPr>
              <p:cNvPr id="30" name="ZoneTexte 29">
                <a:extLst>
                  <a:ext uri="{FF2B5EF4-FFF2-40B4-BE49-F238E27FC236}">
                    <a16:creationId xmlns:a16="http://schemas.microsoft.com/office/drawing/2014/main" id="{4A200CD9-1122-411A-970C-9D04210025C9}"/>
                  </a:ext>
                </a:extLst>
              </p:cNvPr>
              <p:cNvSpPr txBox="1"/>
              <p:nvPr/>
            </p:nvSpPr>
            <p:spPr>
              <a:xfrm>
                <a:off x="5894663" y="5890782"/>
                <a:ext cx="402674" cy="276999"/>
              </a:xfrm>
              <a:prstGeom prst="rect">
                <a:avLst/>
              </a:prstGeom>
              <a:noFill/>
            </p:spPr>
            <p:txBody>
              <a:bodyPr wrap="none" rtlCol="0">
                <a:spAutoFit/>
              </a:bodyPr>
              <a:lstStyle/>
              <a:p>
                <a:r>
                  <a:rPr lang="fr-FR" sz="1200" b="1" dirty="0">
                    <a:solidFill>
                      <a:srgbClr val="E04CC4"/>
                    </a:solidFill>
                  </a:rPr>
                  <a:t>TDI</a:t>
                </a:r>
              </a:p>
            </p:txBody>
          </p:sp>
          <p:cxnSp>
            <p:nvCxnSpPr>
              <p:cNvPr id="31" name="Connecteur droit avec flèche 30">
                <a:extLst>
                  <a:ext uri="{FF2B5EF4-FFF2-40B4-BE49-F238E27FC236}">
                    <a16:creationId xmlns:a16="http://schemas.microsoft.com/office/drawing/2014/main" id="{C33E626A-758A-47D9-BF5F-EFF1B678BB4F}"/>
                  </a:ext>
                </a:extLst>
              </p:cNvPr>
              <p:cNvCxnSpPr>
                <a:cxnSpLocks/>
              </p:cNvCxnSpPr>
              <p:nvPr/>
            </p:nvCxnSpPr>
            <p:spPr>
              <a:xfrm>
                <a:off x="6901478" y="5897234"/>
                <a:ext cx="284765" cy="0"/>
              </a:xfrm>
              <a:prstGeom prst="straightConnector1">
                <a:avLst/>
              </a:prstGeom>
              <a:ln w="25400">
                <a:solidFill>
                  <a:schemeClr val="tx1">
                    <a:lumMod val="75000"/>
                    <a:lumOff val="25000"/>
                  </a:schemeClr>
                </a:solidFill>
                <a:headEnd type="triangle"/>
                <a:tailEnd type="triangle"/>
              </a:ln>
            </p:spPr>
            <p:style>
              <a:lnRef idx="1">
                <a:schemeClr val="dk1"/>
              </a:lnRef>
              <a:fillRef idx="0">
                <a:schemeClr val="dk1"/>
              </a:fillRef>
              <a:effectRef idx="0">
                <a:schemeClr val="dk1"/>
              </a:effectRef>
              <a:fontRef idx="minor">
                <a:schemeClr val="tx1"/>
              </a:fontRef>
            </p:style>
          </p:cxnSp>
          <p:sp>
            <p:nvSpPr>
              <p:cNvPr id="33" name="ZoneTexte 32">
                <a:extLst>
                  <a:ext uri="{FF2B5EF4-FFF2-40B4-BE49-F238E27FC236}">
                    <a16:creationId xmlns:a16="http://schemas.microsoft.com/office/drawing/2014/main" id="{676979EE-E96A-4550-9184-8F627C1F3BA5}"/>
                  </a:ext>
                </a:extLst>
              </p:cNvPr>
              <p:cNvSpPr txBox="1"/>
              <p:nvPr/>
            </p:nvSpPr>
            <p:spPr>
              <a:xfrm>
                <a:off x="6583885" y="6008974"/>
                <a:ext cx="1064330" cy="276999"/>
              </a:xfrm>
              <a:prstGeom prst="rect">
                <a:avLst/>
              </a:prstGeom>
              <a:noFill/>
            </p:spPr>
            <p:txBody>
              <a:bodyPr wrap="none" rtlCol="0">
                <a:spAutoFit/>
              </a:bodyPr>
              <a:lstStyle/>
              <a:p>
                <a:r>
                  <a:rPr lang="fr-FR" sz="1200" b="1" dirty="0">
                    <a:solidFill>
                      <a:srgbClr val="0070C0"/>
                    </a:solidFill>
                  </a:rPr>
                  <a:t>POPULATION</a:t>
                </a:r>
              </a:p>
            </p:txBody>
          </p:sp>
        </p:grpSp>
        <p:cxnSp>
          <p:nvCxnSpPr>
            <p:cNvPr id="36" name="Connecteur droit 35">
              <a:extLst>
                <a:ext uri="{FF2B5EF4-FFF2-40B4-BE49-F238E27FC236}">
                  <a16:creationId xmlns:a16="http://schemas.microsoft.com/office/drawing/2014/main" id="{AF5D70DC-01B9-4B6F-9256-FC72F97D6D38}"/>
                </a:ext>
              </a:extLst>
            </p:cNvPr>
            <p:cNvCxnSpPr>
              <a:cxnSpLocks/>
            </p:cNvCxnSpPr>
            <p:nvPr/>
          </p:nvCxnSpPr>
          <p:spPr>
            <a:xfrm>
              <a:off x="2161309" y="4562764"/>
              <a:ext cx="0" cy="1328018"/>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cxnSp>
          <p:nvCxnSpPr>
            <p:cNvPr id="38" name="Connecteur droit 37">
              <a:extLst>
                <a:ext uri="{FF2B5EF4-FFF2-40B4-BE49-F238E27FC236}">
                  <a16:creationId xmlns:a16="http://schemas.microsoft.com/office/drawing/2014/main" id="{5523881E-F1D4-4260-BB6D-49DA60AC1E51}"/>
                </a:ext>
              </a:extLst>
            </p:cNvPr>
            <p:cNvCxnSpPr>
              <a:cxnSpLocks/>
            </p:cNvCxnSpPr>
            <p:nvPr/>
          </p:nvCxnSpPr>
          <p:spPr>
            <a:xfrm>
              <a:off x="3772500" y="4542457"/>
              <a:ext cx="0" cy="1328018"/>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cxnSp>
          <p:nvCxnSpPr>
            <p:cNvPr id="39" name="Connecteur droit 38">
              <a:extLst>
                <a:ext uri="{FF2B5EF4-FFF2-40B4-BE49-F238E27FC236}">
                  <a16:creationId xmlns:a16="http://schemas.microsoft.com/office/drawing/2014/main" id="{1873C387-66CC-4FD7-8EBF-F6481511DF65}"/>
                </a:ext>
              </a:extLst>
            </p:cNvPr>
            <p:cNvCxnSpPr>
              <a:cxnSpLocks/>
            </p:cNvCxnSpPr>
            <p:nvPr/>
          </p:nvCxnSpPr>
          <p:spPr>
            <a:xfrm>
              <a:off x="5334000" y="4542457"/>
              <a:ext cx="0" cy="1328018"/>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cxnSp>
          <p:nvCxnSpPr>
            <p:cNvPr id="40" name="Connecteur droit 39">
              <a:extLst>
                <a:ext uri="{FF2B5EF4-FFF2-40B4-BE49-F238E27FC236}">
                  <a16:creationId xmlns:a16="http://schemas.microsoft.com/office/drawing/2014/main" id="{E281C79C-3C04-4D68-9396-B7F5F4D0CBEE}"/>
                </a:ext>
              </a:extLst>
            </p:cNvPr>
            <p:cNvCxnSpPr>
              <a:cxnSpLocks/>
            </p:cNvCxnSpPr>
            <p:nvPr/>
          </p:nvCxnSpPr>
          <p:spPr>
            <a:xfrm>
              <a:off x="6901478" y="4542457"/>
              <a:ext cx="0" cy="1328018"/>
            </a:xfrm>
            <a:prstGeom prst="line">
              <a:avLst/>
            </a:prstGeom>
            <a:ln w="19050">
              <a:solidFill>
                <a:srgbClr val="0070C0"/>
              </a:solidFill>
              <a:prstDash val="dash"/>
            </a:ln>
          </p:spPr>
          <p:style>
            <a:lnRef idx="1">
              <a:schemeClr val="dk1"/>
            </a:lnRef>
            <a:fillRef idx="0">
              <a:schemeClr val="dk1"/>
            </a:fillRef>
            <a:effectRef idx="0">
              <a:schemeClr val="dk1"/>
            </a:effectRef>
            <a:fontRef idx="minor">
              <a:schemeClr val="tx1"/>
            </a:fontRef>
          </p:style>
        </p:cxnSp>
        <p:pic>
          <p:nvPicPr>
            <p:cNvPr id="41" name="Image 40" descr="Une image contenant silhouette&#10;&#10;Description générée automatiquement">
              <a:extLst>
                <a:ext uri="{FF2B5EF4-FFF2-40B4-BE49-F238E27FC236}">
                  <a16:creationId xmlns:a16="http://schemas.microsoft.com/office/drawing/2014/main" id="{39E238BA-BBF8-4784-8E99-85E730D6672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49493" y="1294576"/>
              <a:ext cx="268931" cy="276999"/>
            </a:xfrm>
            <a:prstGeom prst="rect">
              <a:avLst/>
            </a:prstGeom>
          </p:spPr>
        </p:pic>
        <p:pic>
          <p:nvPicPr>
            <p:cNvPr id="42" name="Image 41" descr="Une image contenant silhouette&#10;&#10;Description générée automatiquement">
              <a:extLst>
                <a:ext uri="{FF2B5EF4-FFF2-40B4-BE49-F238E27FC236}">
                  <a16:creationId xmlns:a16="http://schemas.microsoft.com/office/drawing/2014/main" id="{D041251B-F759-4E6D-983F-F05D1EC744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01622" y="1300928"/>
              <a:ext cx="268931" cy="276999"/>
            </a:xfrm>
            <a:prstGeom prst="rect">
              <a:avLst/>
            </a:prstGeom>
          </p:spPr>
        </p:pic>
        <p:pic>
          <p:nvPicPr>
            <p:cNvPr id="43" name="Image 42" descr="Une image contenant silhouette&#10;&#10;Description générée automatiquement">
              <a:extLst>
                <a:ext uri="{FF2B5EF4-FFF2-40B4-BE49-F238E27FC236}">
                  <a16:creationId xmlns:a16="http://schemas.microsoft.com/office/drawing/2014/main" id="{1D7D490A-C93B-4F33-8DEB-1C13B033A99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9708" y="1308092"/>
              <a:ext cx="268931" cy="276999"/>
            </a:xfrm>
            <a:prstGeom prst="rect">
              <a:avLst/>
            </a:prstGeom>
          </p:spPr>
        </p:pic>
        <p:pic>
          <p:nvPicPr>
            <p:cNvPr id="44" name="Image 43" descr="Une image contenant silhouette&#10;&#10;Description générée automatiquement">
              <a:extLst>
                <a:ext uri="{FF2B5EF4-FFF2-40B4-BE49-F238E27FC236}">
                  <a16:creationId xmlns:a16="http://schemas.microsoft.com/office/drawing/2014/main" id="{D6624191-F6AE-4819-8B36-5C25261699D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77794" y="1308092"/>
              <a:ext cx="268931" cy="276999"/>
            </a:xfrm>
            <a:prstGeom prst="rect">
              <a:avLst/>
            </a:prstGeom>
          </p:spPr>
        </p:pic>
      </p:grpSp>
      <p:sp>
        <p:nvSpPr>
          <p:cNvPr id="48" name="Rectangle 47">
            <a:extLst>
              <a:ext uri="{FF2B5EF4-FFF2-40B4-BE49-F238E27FC236}">
                <a16:creationId xmlns:a16="http://schemas.microsoft.com/office/drawing/2014/main" id="{9C0447A4-87F9-4D20-8F2F-0E0177B8E94F}"/>
              </a:ext>
            </a:extLst>
          </p:cNvPr>
          <p:cNvSpPr/>
          <p:nvPr/>
        </p:nvSpPr>
        <p:spPr>
          <a:xfrm>
            <a:off x="8011485" y="1231260"/>
            <a:ext cx="3968004" cy="5086418"/>
          </a:xfrm>
          <a:prstGeom prst="rect">
            <a:avLst/>
          </a:prstGeom>
          <a:solidFill>
            <a:srgbClr val="F9F9F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fr-FR" sz="1000" b="1" dirty="0">
                <a:solidFill>
                  <a:srgbClr val="00B0F0"/>
                </a:solidFill>
              </a:rPr>
              <a:t>Cluster 1 </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forte en exportation de la viande d'ovines/caprins</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TDI des viandes de volailles, de bovins et de </a:t>
            </a:r>
            <a:r>
              <a:rPr lang="fr-FR" sz="1000" dirty="0" err="1">
                <a:solidFill>
                  <a:schemeClr val="tx1">
                    <a:lumMod val="65000"/>
                    <a:lumOff val="35000"/>
                  </a:schemeClr>
                </a:solidFill>
              </a:rPr>
              <a:t>suides</a:t>
            </a:r>
            <a:r>
              <a:rPr lang="fr-FR" sz="1000" dirty="0">
                <a:solidFill>
                  <a:schemeClr val="tx1">
                    <a:lumMod val="65000"/>
                    <a:lumOff val="35000"/>
                  </a:schemeClr>
                </a:solidFill>
              </a:rPr>
              <a:t> importants</a:t>
            </a:r>
          </a:p>
          <a:p>
            <a:pPr algn="ctr">
              <a:lnSpc>
                <a:spcPct val="150000"/>
              </a:lnSpc>
            </a:pPr>
            <a:r>
              <a:rPr lang="fr-FR" sz="1000" b="1" dirty="0">
                <a:solidFill>
                  <a:srgbClr val="00B050"/>
                </a:solidFill>
              </a:rPr>
              <a:t>Cluster 2</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pays africains moins développés, pays asiatiques en développement (sauf la Russie)</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faible mouvement de l'exportation, de l'importation et de la production de la viande</a:t>
            </a:r>
          </a:p>
          <a:p>
            <a:pPr algn="ctr">
              <a:lnSpc>
                <a:spcPct val="150000"/>
              </a:lnSpc>
            </a:pPr>
            <a:r>
              <a:rPr lang="fr-FR" sz="1000" b="1" dirty="0">
                <a:solidFill>
                  <a:schemeClr val="bg2">
                    <a:lumMod val="75000"/>
                  </a:schemeClr>
                </a:solidFill>
              </a:rPr>
              <a:t>Cluster 3</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pays plus peuplés</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grands exportateurs de la viande et des abats comestibles (les Etats-Unis, le Brésil et la Chine). La population favorise aussi l'importation de la viande chez cluster 3. </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TDI très faible (autonomes dans la réponse de la demande intérieure)</a:t>
            </a:r>
          </a:p>
          <a:p>
            <a:pPr algn="ctr">
              <a:lnSpc>
                <a:spcPct val="150000"/>
              </a:lnSpc>
            </a:pPr>
            <a:r>
              <a:rPr lang="fr-FR" sz="1000" b="1" dirty="0">
                <a:solidFill>
                  <a:srgbClr val="0070C0"/>
                </a:solidFill>
              </a:rPr>
              <a:t>Cluster 4</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des pays européens et pays développé </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forte importation et demande intérieure de la viande(TDI significatifs sauf celui de l'abats comestibles). TDI &gt; 100% = exportation non négligeable du produits comestible en comparant avec sa quantité d'importation</a:t>
            </a:r>
          </a:p>
        </p:txBody>
      </p:sp>
    </p:spTree>
    <p:extLst>
      <p:ext uri="{BB962C8B-B14F-4D97-AF65-F5344CB8AC3E}">
        <p14:creationId xmlns:p14="http://schemas.microsoft.com/office/powerpoint/2010/main" val="1566681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a:extLst>
              <a:ext uri="{FF2B5EF4-FFF2-40B4-BE49-F238E27FC236}">
                <a16:creationId xmlns:a16="http://schemas.microsoft.com/office/drawing/2014/main" id="{B4416537-C837-447F-A054-770525DF6E61}"/>
              </a:ext>
            </a:extLst>
          </p:cNvPr>
          <p:cNvSpPr>
            <a:spLocks noGrp="1"/>
          </p:cNvSpPr>
          <p:nvPr>
            <p:ph type="ftr" sz="quarter" idx="11"/>
          </p:nvPr>
        </p:nvSpPr>
        <p:spPr/>
        <p:txBody>
          <a:bodyPr/>
          <a:lstStyle/>
          <a:p>
            <a:pPr rtl="0"/>
            <a:r>
              <a:rPr lang="fr-FR" noProof="0" dirty="0"/>
              <a:t>Votre logo ici</a:t>
            </a:r>
          </a:p>
        </p:txBody>
      </p:sp>
      <p:sp>
        <p:nvSpPr>
          <p:cNvPr id="4" name="Espace réservé du numéro de diapositive 3">
            <a:extLst>
              <a:ext uri="{FF2B5EF4-FFF2-40B4-BE49-F238E27FC236}">
                <a16:creationId xmlns:a16="http://schemas.microsoft.com/office/drawing/2014/main" id="{12141F34-280A-4A7C-8404-3213AE1650A4}"/>
              </a:ext>
            </a:extLst>
          </p:cNvPr>
          <p:cNvSpPr>
            <a:spLocks noGrp="1"/>
          </p:cNvSpPr>
          <p:nvPr>
            <p:ph type="sldNum" sz="quarter" idx="12"/>
          </p:nvPr>
        </p:nvSpPr>
        <p:spPr/>
        <p:txBody>
          <a:bodyPr/>
          <a:lstStyle/>
          <a:p>
            <a:pPr rtl="0"/>
            <a:fld id="{0FD50806-BABF-4915-9689-3B9956D1C75C}" type="slidenum">
              <a:rPr lang="fr-FR" noProof="0" smtClean="0"/>
              <a:pPr rtl="0"/>
              <a:t>13</a:t>
            </a:fld>
            <a:endParaRPr lang="fr-FR" noProof="0"/>
          </a:p>
        </p:txBody>
      </p:sp>
      <p:sp>
        <p:nvSpPr>
          <p:cNvPr id="5" name="Titre 127">
            <a:extLst>
              <a:ext uri="{FF2B5EF4-FFF2-40B4-BE49-F238E27FC236}">
                <a16:creationId xmlns:a16="http://schemas.microsoft.com/office/drawing/2014/main" id="{1FB60AFA-06CB-4BB3-9B05-A8AF87F85E77}"/>
              </a:ext>
            </a:extLst>
          </p:cNvPr>
          <p:cNvSpPr>
            <a:spLocks noGrp="1"/>
          </p:cNvSpPr>
          <p:nvPr>
            <p:ph type="title"/>
          </p:nvPr>
        </p:nvSpPr>
        <p:spPr>
          <a:xfrm>
            <a:off x="671955" y="221304"/>
            <a:ext cx="10515600" cy="997196"/>
          </a:xfrm>
        </p:spPr>
        <p:txBody>
          <a:bodyPr rtlCol="0"/>
          <a:lstStyle/>
          <a:p>
            <a:pPr rtl="0"/>
            <a:r>
              <a:rPr lang="fr-FR" b="1" dirty="0"/>
              <a:t>Partie 3</a:t>
            </a:r>
            <a:br>
              <a:rPr lang="fr-FR" dirty="0"/>
            </a:br>
            <a:r>
              <a:rPr lang="fr-FR" dirty="0"/>
              <a:t>conclusion</a:t>
            </a:r>
          </a:p>
        </p:txBody>
      </p:sp>
      <p:pic>
        <p:nvPicPr>
          <p:cNvPr id="11" name="Image 10">
            <a:extLst>
              <a:ext uri="{FF2B5EF4-FFF2-40B4-BE49-F238E27FC236}">
                <a16:creationId xmlns:a16="http://schemas.microsoft.com/office/drawing/2014/main" id="{1580085F-CD93-4579-9555-91BA9BB355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578" y="221304"/>
            <a:ext cx="1601608" cy="807919"/>
          </a:xfrm>
          <a:prstGeom prst="rect">
            <a:avLst/>
          </a:prstGeom>
        </p:spPr>
      </p:pic>
      <p:grpSp>
        <p:nvGrpSpPr>
          <p:cNvPr id="60" name="Groupe 59">
            <a:extLst>
              <a:ext uri="{FF2B5EF4-FFF2-40B4-BE49-F238E27FC236}">
                <a16:creationId xmlns:a16="http://schemas.microsoft.com/office/drawing/2014/main" id="{4CEE6193-AD0B-4354-A512-06A977983607}"/>
              </a:ext>
            </a:extLst>
          </p:cNvPr>
          <p:cNvGrpSpPr/>
          <p:nvPr/>
        </p:nvGrpSpPr>
        <p:grpSpPr>
          <a:xfrm>
            <a:off x="443352" y="1343252"/>
            <a:ext cx="11477185" cy="5001074"/>
            <a:chOff x="443352" y="1029223"/>
            <a:chExt cx="11477185" cy="5001074"/>
          </a:xfrm>
        </p:grpSpPr>
        <p:grpSp>
          <p:nvGrpSpPr>
            <p:cNvPr id="44" name="Groupe 43">
              <a:extLst>
                <a:ext uri="{FF2B5EF4-FFF2-40B4-BE49-F238E27FC236}">
                  <a16:creationId xmlns:a16="http://schemas.microsoft.com/office/drawing/2014/main" id="{7A924C7D-85D0-4408-8182-57539F86921F}"/>
                </a:ext>
              </a:extLst>
            </p:cNvPr>
            <p:cNvGrpSpPr/>
            <p:nvPr/>
          </p:nvGrpSpPr>
          <p:grpSpPr>
            <a:xfrm>
              <a:off x="443352" y="1192718"/>
              <a:ext cx="6109845" cy="4835552"/>
              <a:chOff x="443352" y="1192718"/>
              <a:chExt cx="6109845" cy="4835552"/>
            </a:xfrm>
          </p:grpSpPr>
          <p:pic>
            <p:nvPicPr>
              <p:cNvPr id="6" name="Image 5" descr="Une image contenant carte&#10;&#10;Description générée automatiquement">
                <a:extLst>
                  <a:ext uri="{FF2B5EF4-FFF2-40B4-BE49-F238E27FC236}">
                    <a16:creationId xmlns:a16="http://schemas.microsoft.com/office/drawing/2014/main" id="{AFA2D703-2209-451A-B524-EDD80615D6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352" y="1303170"/>
                <a:ext cx="6109845" cy="4725100"/>
              </a:xfrm>
              <a:prstGeom prst="rect">
                <a:avLst/>
              </a:prstGeom>
            </p:spPr>
          </p:pic>
          <p:sp>
            <p:nvSpPr>
              <p:cNvPr id="43" name="Rectangle 42">
                <a:extLst>
                  <a:ext uri="{FF2B5EF4-FFF2-40B4-BE49-F238E27FC236}">
                    <a16:creationId xmlns:a16="http://schemas.microsoft.com/office/drawing/2014/main" id="{FE06E423-6D42-4C54-9D7E-1E39227F870C}"/>
                  </a:ext>
                </a:extLst>
              </p:cNvPr>
              <p:cNvSpPr/>
              <p:nvPr/>
            </p:nvSpPr>
            <p:spPr>
              <a:xfrm>
                <a:off x="1616364" y="1192718"/>
                <a:ext cx="3805384" cy="3867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2" name="Rectangle 11">
              <a:extLst>
                <a:ext uri="{FF2B5EF4-FFF2-40B4-BE49-F238E27FC236}">
                  <a16:creationId xmlns:a16="http://schemas.microsoft.com/office/drawing/2014/main" id="{7A25E831-DECA-4BCE-9B16-AEC750873B2E}"/>
                </a:ext>
              </a:extLst>
            </p:cNvPr>
            <p:cNvSpPr/>
            <p:nvPr/>
          </p:nvSpPr>
          <p:spPr>
            <a:xfrm>
              <a:off x="7952533" y="1029223"/>
              <a:ext cx="3968004" cy="5001074"/>
            </a:xfrm>
            <a:prstGeom prst="rect">
              <a:avLst/>
            </a:prstGeom>
            <a:solidFill>
              <a:srgbClr val="F9F9F9"/>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fr-FR" sz="1000" b="1" dirty="0">
                  <a:solidFill>
                    <a:schemeClr val="tx1">
                      <a:lumMod val="65000"/>
                      <a:lumOff val="35000"/>
                    </a:schemeClr>
                  </a:solidFill>
                </a:rPr>
                <a:t>Cluster 3 et 4 </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grands exportateurs du monde et l'Union européen </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marché non potentiel pour l'exportation de nos poulets</a:t>
              </a:r>
            </a:p>
            <a:p>
              <a:pPr algn="just">
                <a:lnSpc>
                  <a:spcPct val="150000"/>
                </a:lnSpc>
              </a:pPr>
              <a:endParaRPr lang="fr-FR" sz="1000" dirty="0">
                <a:solidFill>
                  <a:schemeClr val="tx1">
                    <a:lumMod val="65000"/>
                    <a:lumOff val="35000"/>
                  </a:schemeClr>
                </a:solidFill>
              </a:endParaRPr>
            </a:p>
            <a:p>
              <a:pPr algn="ctr">
                <a:lnSpc>
                  <a:spcPct val="150000"/>
                </a:lnSpc>
              </a:pPr>
              <a:r>
                <a:rPr lang="fr-FR" sz="1000" b="1" dirty="0">
                  <a:solidFill>
                    <a:schemeClr val="tx1">
                      <a:lumMod val="65000"/>
                      <a:lumOff val="35000"/>
                    </a:schemeClr>
                  </a:solidFill>
                </a:rPr>
                <a:t>Cluster 2 </a:t>
              </a:r>
              <a:endParaRPr lang="fr-FR" sz="1000" dirty="0">
                <a:solidFill>
                  <a:schemeClr val="tx1">
                    <a:lumMod val="65000"/>
                    <a:lumOff val="35000"/>
                  </a:schemeClr>
                </a:solidFill>
              </a:endParaRP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           revenus et économie -&gt;         consommation de la viande (pays en développement asiatiques et certains pays africains)</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mais "la consommation reste limitée lorsqu'elle est exprimée par habitant" chez les derniers (selon FAO)</a:t>
              </a:r>
            </a:p>
            <a:p>
              <a:pPr marL="171450" indent="-171450" algn="just">
                <a:lnSpc>
                  <a:spcPct val="150000"/>
                </a:lnSpc>
                <a:buFont typeface="Wingdings" panose="05000000000000000000" pitchFamily="2" charset="2"/>
                <a:buChar char="v"/>
              </a:pPr>
              <a:endParaRPr lang="fr-FR" sz="1000" dirty="0">
                <a:solidFill>
                  <a:schemeClr val="tx1">
                    <a:lumMod val="65000"/>
                    <a:lumOff val="35000"/>
                  </a:schemeClr>
                </a:solidFill>
              </a:endParaRPr>
            </a:p>
            <a:p>
              <a:pPr algn="ctr">
                <a:lnSpc>
                  <a:spcPct val="150000"/>
                </a:lnSpc>
              </a:pPr>
              <a:r>
                <a:rPr lang="fr-FR" sz="1000" b="1" dirty="0">
                  <a:solidFill>
                    <a:schemeClr val="tx1">
                      <a:lumMod val="65000"/>
                      <a:lumOff val="35000"/>
                    </a:schemeClr>
                  </a:solidFill>
                </a:rPr>
                <a:t>Cluster 1</a:t>
              </a:r>
              <a:endParaRPr lang="fr-FR" sz="1000" dirty="0">
                <a:solidFill>
                  <a:schemeClr val="tx1">
                    <a:lumMod val="65000"/>
                    <a:lumOff val="35000"/>
                  </a:schemeClr>
                </a:solidFill>
              </a:endParaRP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forte demande intérieure</a:t>
              </a:r>
            </a:p>
            <a:p>
              <a:pPr marL="171450" indent="-171450" algn="just">
                <a:lnSpc>
                  <a:spcPct val="150000"/>
                </a:lnSpc>
                <a:buFont typeface="Wingdings" panose="05000000000000000000" pitchFamily="2" charset="2"/>
                <a:buChar char="v"/>
              </a:pPr>
              <a:r>
                <a:rPr lang="fr-FR" sz="1000" dirty="0">
                  <a:solidFill>
                    <a:schemeClr val="tx1">
                      <a:lumMod val="65000"/>
                      <a:lumOff val="35000"/>
                    </a:schemeClr>
                  </a:solidFill>
                </a:rPr>
                <a:t>une forte concurrence</a:t>
              </a:r>
            </a:p>
            <a:p>
              <a:pPr algn="just">
                <a:lnSpc>
                  <a:spcPct val="150000"/>
                </a:lnSpc>
              </a:pPr>
              <a:endParaRPr lang="fr-FR" sz="1000" dirty="0">
                <a:solidFill>
                  <a:schemeClr val="tx1">
                    <a:lumMod val="65000"/>
                    <a:lumOff val="35000"/>
                  </a:schemeClr>
                </a:solidFill>
              </a:endParaRPr>
            </a:p>
            <a:p>
              <a:pPr marL="171450" indent="-171450" algn="just">
                <a:lnSpc>
                  <a:spcPct val="150000"/>
                </a:lnSpc>
                <a:buFont typeface="Wingdings" panose="05000000000000000000" pitchFamily="2" charset="2"/>
                <a:buChar char="ü"/>
              </a:pPr>
              <a:r>
                <a:rPr lang="fr-FR" sz="1000" dirty="0">
                  <a:solidFill>
                    <a:schemeClr val="tx1">
                      <a:lumMod val="65000"/>
                      <a:lumOff val="35000"/>
                    </a:schemeClr>
                  </a:solidFill>
                </a:rPr>
                <a:t>La consommation est influencée aussi par la population. En observant la population moyenne de chaque cluster, on peut déduire que plus la population est nombreuse, plus le marché est dynamique (cluster 3, 4) et potentiel (cluster 1, 2)</a:t>
              </a:r>
            </a:p>
            <a:p>
              <a:pPr marL="171450" indent="-171450" algn="just">
                <a:lnSpc>
                  <a:spcPct val="150000"/>
                </a:lnSpc>
                <a:buFont typeface="Wingdings" panose="05000000000000000000" pitchFamily="2" charset="2"/>
                <a:buChar char="ü"/>
              </a:pPr>
              <a:endParaRPr lang="fr-FR" sz="1000" dirty="0">
                <a:solidFill>
                  <a:schemeClr val="tx1">
                    <a:lumMod val="65000"/>
                    <a:lumOff val="35000"/>
                  </a:schemeClr>
                </a:solidFill>
              </a:endParaRPr>
            </a:p>
            <a:p>
              <a:pPr marL="171450" indent="-171450" algn="just">
                <a:lnSpc>
                  <a:spcPct val="150000"/>
                </a:lnSpc>
                <a:buFont typeface="Wingdings" panose="05000000000000000000" pitchFamily="2" charset="2"/>
                <a:buChar char="ü"/>
              </a:pPr>
              <a:r>
                <a:rPr lang="fr-FR" sz="1000" dirty="0">
                  <a:solidFill>
                    <a:schemeClr val="tx1">
                      <a:lumMod val="65000"/>
                      <a:lumOff val="35000"/>
                    </a:schemeClr>
                  </a:solidFill>
                </a:rPr>
                <a:t>En résumé, les pays du clusters 2 ayant une forte opportunité pour l'exportation de nos poulets</a:t>
              </a:r>
            </a:p>
          </p:txBody>
        </p:sp>
        <p:grpSp>
          <p:nvGrpSpPr>
            <p:cNvPr id="45" name="Groupe 44">
              <a:extLst>
                <a:ext uri="{FF2B5EF4-FFF2-40B4-BE49-F238E27FC236}">
                  <a16:creationId xmlns:a16="http://schemas.microsoft.com/office/drawing/2014/main" id="{4B2C279F-6E0A-42E4-BE7E-2D7614085190}"/>
                </a:ext>
              </a:extLst>
            </p:cNvPr>
            <p:cNvGrpSpPr/>
            <p:nvPr/>
          </p:nvGrpSpPr>
          <p:grpSpPr>
            <a:xfrm>
              <a:off x="2349196" y="1146538"/>
              <a:ext cx="5632814" cy="4054181"/>
              <a:chOff x="2349196" y="1146538"/>
              <a:chExt cx="5632814" cy="4054181"/>
            </a:xfrm>
          </p:grpSpPr>
          <p:cxnSp>
            <p:nvCxnSpPr>
              <p:cNvPr id="19" name="Connecteur : en angle 18">
                <a:extLst>
                  <a:ext uri="{FF2B5EF4-FFF2-40B4-BE49-F238E27FC236}">
                    <a16:creationId xmlns:a16="http://schemas.microsoft.com/office/drawing/2014/main" id="{4CBBE389-97E3-4C9D-91E1-70D723F8C2E7}"/>
                  </a:ext>
                </a:extLst>
              </p:cNvPr>
              <p:cNvCxnSpPr>
                <a:cxnSpLocks/>
              </p:cNvCxnSpPr>
              <p:nvPr/>
            </p:nvCxnSpPr>
            <p:spPr>
              <a:xfrm rot="5400000" flipH="1" flipV="1">
                <a:off x="5225976" y="1292844"/>
                <a:ext cx="2765311" cy="2687803"/>
              </a:xfrm>
              <a:prstGeom prst="bentConnector3">
                <a:avLst>
                  <a:gd name="adj1" fmla="val 100101"/>
                </a:avLst>
              </a:prstGeom>
              <a:ln w="12700">
                <a:solidFill>
                  <a:schemeClr val="bg1">
                    <a:lumMod val="65000"/>
                  </a:schemeClr>
                </a:solidFill>
                <a:prstDash val="dash"/>
                <a:tailEnd type="triangle"/>
              </a:ln>
            </p:spPr>
            <p:style>
              <a:lnRef idx="1">
                <a:schemeClr val="dk1"/>
              </a:lnRef>
              <a:fillRef idx="0">
                <a:schemeClr val="dk1"/>
              </a:fillRef>
              <a:effectRef idx="0">
                <a:schemeClr val="dk1"/>
              </a:effectRef>
              <a:fontRef idx="minor">
                <a:schemeClr val="tx1"/>
              </a:fontRef>
            </p:style>
          </p:cxnSp>
          <p:cxnSp>
            <p:nvCxnSpPr>
              <p:cNvPr id="29" name="Connecteur : en angle 28">
                <a:extLst>
                  <a:ext uri="{FF2B5EF4-FFF2-40B4-BE49-F238E27FC236}">
                    <a16:creationId xmlns:a16="http://schemas.microsoft.com/office/drawing/2014/main" id="{7E460330-DF47-4406-B4EC-D7D3FCBC144B}"/>
                  </a:ext>
                </a:extLst>
              </p:cNvPr>
              <p:cNvCxnSpPr>
                <a:cxnSpLocks/>
              </p:cNvCxnSpPr>
              <p:nvPr/>
            </p:nvCxnSpPr>
            <p:spPr>
              <a:xfrm flipV="1">
                <a:off x="5846618" y="3598097"/>
                <a:ext cx="2135392" cy="1602622"/>
              </a:xfrm>
              <a:prstGeom prst="bentConnector3">
                <a:avLst>
                  <a:gd name="adj1" fmla="val 50000"/>
                </a:avLst>
              </a:prstGeom>
              <a:ln w="12700">
                <a:solidFill>
                  <a:schemeClr val="bg1">
                    <a:lumMod val="75000"/>
                  </a:schemeClr>
                </a:solidFill>
                <a:prstDash val="dash"/>
                <a:tailEnd type="triangle"/>
              </a:ln>
            </p:spPr>
            <p:style>
              <a:lnRef idx="1">
                <a:schemeClr val="dk1"/>
              </a:lnRef>
              <a:fillRef idx="0">
                <a:schemeClr val="dk1"/>
              </a:fillRef>
              <a:effectRef idx="0">
                <a:schemeClr val="dk1"/>
              </a:effectRef>
              <a:fontRef idx="minor">
                <a:schemeClr val="tx1"/>
              </a:fontRef>
            </p:style>
          </p:cxnSp>
          <p:cxnSp>
            <p:nvCxnSpPr>
              <p:cNvPr id="33" name="Connecteur : en angle 32">
                <a:extLst>
                  <a:ext uri="{FF2B5EF4-FFF2-40B4-BE49-F238E27FC236}">
                    <a16:creationId xmlns:a16="http://schemas.microsoft.com/office/drawing/2014/main" id="{93B3BE49-A680-4D93-BA38-07C72D1670FD}"/>
                  </a:ext>
                </a:extLst>
              </p:cNvPr>
              <p:cNvCxnSpPr>
                <a:cxnSpLocks/>
              </p:cNvCxnSpPr>
              <p:nvPr/>
            </p:nvCxnSpPr>
            <p:spPr>
              <a:xfrm flipV="1">
                <a:off x="2349196" y="1256989"/>
                <a:ext cx="3084948" cy="716986"/>
              </a:xfrm>
              <a:prstGeom prst="bentConnector3">
                <a:avLst>
                  <a:gd name="adj1" fmla="val 299"/>
                </a:avLst>
              </a:prstGeom>
              <a:ln w="12700">
                <a:solidFill>
                  <a:schemeClr val="bg1">
                    <a:lumMod val="75000"/>
                  </a:schemeClr>
                </a:solidFill>
                <a:prstDash val="dash"/>
              </a:ln>
            </p:spPr>
            <p:style>
              <a:lnRef idx="1">
                <a:schemeClr val="dk1"/>
              </a:lnRef>
              <a:fillRef idx="0">
                <a:schemeClr val="dk1"/>
              </a:fillRef>
              <a:effectRef idx="0">
                <a:schemeClr val="dk1"/>
              </a:effectRef>
              <a:fontRef idx="minor">
                <a:schemeClr val="tx1"/>
              </a:fontRef>
            </p:style>
          </p:cxnSp>
          <p:cxnSp>
            <p:nvCxnSpPr>
              <p:cNvPr id="41" name="Connecteur : en angle 40">
                <a:extLst>
                  <a:ext uri="{FF2B5EF4-FFF2-40B4-BE49-F238E27FC236}">
                    <a16:creationId xmlns:a16="http://schemas.microsoft.com/office/drawing/2014/main" id="{6021C359-00F2-4580-B5E9-CF3A1557EA60}"/>
                  </a:ext>
                </a:extLst>
              </p:cNvPr>
              <p:cNvCxnSpPr>
                <a:cxnSpLocks/>
              </p:cNvCxnSpPr>
              <p:nvPr/>
            </p:nvCxnSpPr>
            <p:spPr>
              <a:xfrm rot="5400000" flipH="1" flipV="1">
                <a:off x="5513538" y="2326969"/>
                <a:ext cx="2642766" cy="2235227"/>
              </a:xfrm>
              <a:prstGeom prst="bentConnector3">
                <a:avLst>
                  <a:gd name="adj1" fmla="val 99978"/>
                </a:avLst>
              </a:prstGeom>
              <a:ln w="12700">
                <a:solidFill>
                  <a:schemeClr val="bg1">
                    <a:lumMod val="75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42" name="Ellipse 41">
                <a:extLst>
                  <a:ext uri="{FF2B5EF4-FFF2-40B4-BE49-F238E27FC236}">
                    <a16:creationId xmlns:a16="http://schemas.microsoft.com/office/drawing/2014/main" id="{D7109B5D-D57A-4C5C-8181-415FBCC9A171}"/>
                  </a:ext>
                </a:extLst>
              </p:cNvPr>
              <p:cNvSpPr/>
              <p:nvPr/>
            </p:nvSpPr>
            <p:spPr>
              <a:xfrm>
                <a:off x="6800427" y="4288956"/>
                <a:ext cx="227774" cy="220903"/>
              </a:xfrm>
              <a:prstGeom prst="ellipse">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dirty="0">
                    <a:solidFill>
                      <a:schemeClr val="tx1"/>
                    </a:solidFill>
                  </a:rPr>
                  <a:t>1</a:t>
                </a:r>
              </a:p>
            </p:txBody>
          </p:sp>
          <p:sp>
            <p:nvSpPr>
              <p:cNvPr id="9" name="Ellipse 8">
                <a:extLst>
                  <a:ext uri="{FF2B5EF4-FFF2-40B4-BE49-F238E27FC236}">
                    <a16:creationId xmlns:a16="http://schemas.microsoft.com/office/drawing/2014/main" id="{E6D82719-D4AB-4C00-811A-F29CE9218573}"/>
                  </a:ext>
                </a:extLst>
              </p:cNvPr>
              <p:cNvSpPr/>
              <p:nvPr/>
            </p:nvSpPr>
            <p:spPr>
              <a:xfrm>
                <a:off x="6828819" y="2002031"/>
                <a:ext cx="227774" cy="220903"/>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dirty="0">
                    <a:solidFill>
                      <a:schemeClr val="tx1"/>
                    </a:solidFill>
                  </a:rPr>
                  <a:t>2</a:t>
                </a:r>
              </a:p>
            </p:txBody>
          </p:sp>
          <p:sp>
            <p:nvSpPr>
              <p:cNvPr id="7" name="Ellipse 6">
                <a:extLst>
                  <a:ext uri="{FF2B5EF4-FFF2-40B4-BE49-F238E27FC236}">
                    <a16:creationId xmlns:a16="http://schemas.microsoft.com/office/drawing/2014/main" id="{B6ABBE3E-91C3-415D-8E41-4D8BC4B11A94}"/>
                  </a:ext>
                </a:extLst>
              </p:cNvPr>
              <p:cNvSpPr/>
              <p:nvPr/>
            </p:nvSpPr>
            <p:spPr>
              <a:xfrm>
                <a:off x="6488041" y="1146538"/>
                <a:ext cx="227774" cy="220902"/>
              </a:xfrm>
              <a:prstGeom prst="ellipse">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1100" b="1" dirty="0">
                    <a:solidFill>
                      <a:srgbClr val="000000"/>
                    </a:solidFill>
                    <a:latin typeface="Segoe UI Light"/>
                  </a:rPr>
                  <a:t>3</a:t>
                </a:r>
                <a:endParaRPr kumimoji="0" lang="fr-FR" sz="1100" b="1" i="0" u="none" strike="noStrike" kern="1200" cap="none" spc="0" normalizeH="0" baseline="0" noProof="0" dirty="0">
                  <a:ln>
                    <a:noFill/>
                  </a:ln>
                  <a:solidFill>
                    <a:srgbClr val="000000"/>
                  </a:solidFill>
                  <a:effectLst/>
                  <a:uLnTx/>
                  <a:uFillTx/>
                  <a:latin typeface="Segoe UI Light"/>
                  <a:ea typeface="+mn-ea"/>
                  <a:cs typeface="+mn-cs"/>
                </a:endParaRPr>
              </a:p>
            </p:txBody>
          </p:sp>
          <p:sp>
            <p:nvSpPr>
              <p:cNvPr id="8" name="Ellipse 7">
                <a:extLst>
                  <a:ext uri="{FF2B5EF4-FFF2-40B4-BE49-F238E27FC236}">
                    <a16:creationId xmlns:a16="http://schemas.microsoft.com/office/drawing/2014/main" id="{EBAA3DCF-BE88-4263-AEC3-DB4E761F1698}"/>
                  </a:ext>
                </a:extLst>
              </p:cNvPr>
              <p:cNvSpPr/>
              <p:nvPr/>
            </p:nvSpPr>
            <p:spPr>
              <a:xfrm>
                <a:off x="7138978" y="1155774"/>
                <a:ext cx="227774" cy="220902"/>
              </a:xfrm>
              <a:prstGeom prst="ellipse">
                <a:avLst/>
              </a:prstGeom>
              <a:solidFill>
                <a:srgbClr val="00539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100" b="1" dirty="0">
                    <a:solidFill>
                      <a:srgbClr val="EBFBFF"/>
                    </a:solidFill>
                  </a:rPr>
                  <a:t>4</a:t>
                </a:r>
              </a:p>
            </p:txBody>
          </p:sp>
        </p:grpSp>
        <p:sp>
          <p:nvSpPr>
            <p:cNvPr id="47" name="Flèche : haut 46">
              <a:extLst>
                <a:ext uri="{FF2B5EF4-FFF2-40B4-BE49-F238E27FC236}">
                  <a16:creationId xmlns:a16="http://schemas.microsoft.com/office/drawing/2014/main" id="{C9EF20EE-4949-4F0B-90EE-9E092B733336}"/>
                </a:ext>
              </a:extLst>
            </p:cNvPr>
            <p:cNvSpPr/>
            <p:nvPr/>
          </p:nvSpPr>
          <p:spPr>
            <a:xfrm rot="2882966" flipH="1">
              <a:off x="10128094" y="2314502"/>
              <a:ext cx="47112" cy="191450"/>
            </a:xfrm>
            <a:prstGeom prst="up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8" name="Flèche : haut 47">
              <a:extLst>
                <a:ext uri="{FF2B5EF4-FFF2-40B4-BE49-F238E27FC236}">
                  <a16:creationId xmlns:a16="http://schemas.microsoft.com/office/drawing/2014/main" id="{489D73AB-7F06-4347-8EF1-7859100BEFC1}"/>
                </a:ext>
              </a:extLst>
            </p:cNvPr>
            <p:cNvSpPr/>
            <p:nvPr/>
          </p:nvSpPr>
          <p:spPr>
            <a:xfrm rot="2882966" flipH="1">
              <a:off x="8339762" y="2314502"/>
              <a:ext cx="47112" cy="191450"/>
            </a:xfrm>
            <a:prstGeom prst="upArrow">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pic>
        <p:nvPicPr>
          <p:cNvPr id="59" name="Image 58">
            <a:extLst>
              <a:ext uri="{FF2B5EF4-FFF2-40B4-BE49-F238E27FC236}">
                <a16:creationId xmlns:a16="http://schemas.microsoft.com/office/drawing/2014/main" id="{D9F6AB17-4BFA-469C-8E6C-B0E8AA4C94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Tree>
    <p:extLst>
      <p:ext uri="{BB962C8B-B14F-4D97-AF65-F5344CB8AC3E}">
        <p14:creationId xmlns:p14="http://schemas.microsoft.com/office/powerpoint/2010/main" val="3459020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Image 9">
            <a:extLst>
              <a:ext uri="{FF2B5EF4-FFF2-40B4-BE49-F238E27FC236}">
                <a16:creationId xmlns:a16="http://schemas.microsoft.com/office/drawing/2014/main" id="{8C9681D9-380A-4EAF-91DB-E07432FF9C3F}"/>
              </a:ext>
              <a:ext uri="{C183D7F6-B498-43B3-948B-1728B52AA6E4}">
                <adec:decorative xmlns:adec="http://schemas.microsoft.com/office/drawing/2017/decorative" val="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3048000" y="1"/>
            <a:ext cx="6096000" cy="6857999"/>
          </a:xfrm>
          <a:prstGeom prst="rect">
            <a:avLst/>
          </a:prstGeom>
          <a:solidFill>
            <a:schemeClr val="tx1">
              <a:lumMod val="95000"/>
              <a:lumOff val="5000"/>
              <a:alpha val="85000"/>
            </a:schemeClr>
          </a:solidFill>
          <a:ln>
            <a:noFill/>
          </a:ln>
        </p:spPr>
      </p:pic>
      <p:sp>
        <p:nvSpPr>
          <p:cNvPr id="8" name="Rectangle 7">
            <a:extLst>
              <a:ext uri="{FF2B5EF4-FFF2-40B4-BE49-F238E27FC236}">
                <a16:creationId xmlns:a16="http://schemas.microsoft.com/office/drawing/2014/main" id="{64564789-A474-46BE-A2F2-4F27C6E39F3F}"/>
              </a:ext>
              <a:ext uri="{C183D7F6-B498-43B3-948B-1728B52AA6E4}">
                <adec:decorative xmlns:adec="http://schemas.microsoft.com/office/drawing/2017/decorative" val="1"/>
              </a:ext>
            </a:extLst>
          </p:cNvPr>
          <p:cNvSpPr/>
          <p:nvPr/>
        </p:nvSpPr>
        <p:spPr>
          <a:xfrm>
            <a:off x="3048000" y="0"/>
            <a:ext cx="6096000" cy="6858000"/>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2" name="Rectangle : Coins arrondis 11">
            <a:extLst>
              <a:ext uri="{FF2B5EF4-FFF2-40B4-BE49-F238E27FC236}">
                <a16:creationId xmlns:a16="http://schemas.microsoft.com/office/drawing/2014/main" id="{485D1319-7BD4-47DE-B3DF-55B655BB34C4}"/>
              </a:ext>
              <a:ext uri="{C183D7F6-B498-43B3-948B-1728B52AA6E4}">
                <adec:decorative xmlns:adec="http://schemas.microsoft.com/office/drawing/2017/decorative" val="1"/>
              </a:ext>
            </a:extLst>
          </p:cNvPr>
          <p:cNvSpPr/>
          <p:nvPr/>
        </p:nvSpPr>
        <p:spPr>
          <a:xfrm rot="18900000">
            <a:off x="4167699" y="1500699"/>
            <a:ext cx="3856602" cy="3856602"/>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3" name="Zone de texte 12">
            <a:extLst>
              <a:ext uri="{FF2B5EF4-FFF2-40B4-BE49-F238E27FC236}">
                <a16:creationId xmlns:a16="http://schemas.microsoft.com/office/drawing/2014/main" id="{DAD3AC05-2DFE-4FEA-BD0F-67495472A283}"/>
              </a:ext>
            </a:extLst>
          </p:cNvPr>
          <p:cNvSpPr txBox="1"/>
          <p:nvPr/>
        </p:nvSpPr>
        <p:spPr>
          <a:xfrm>
            <a:off x="4443963" y="2828837"/>
            <a:ext cx="3304076" cy="1200329"/>
          </a:xfrm>
          <a:prstGeom prst="rect">
            <a:avLst/>
          </a:prstGeom>
          <a:noFill/>
        </p:spPr>
        <p:txBody>
          <a:bodyPr wrap="square" rtlCol="0" anchor="ctr">
            <a:spAutoFit/>
          </a:bodyPr>
          <a:lstStyle/>
          <a:p>
            <a:pPr algn="ctr" rtl="0"/>
            <a:r>
              <a:rPr lang="fr-FR" sz="7200" dirty="0">
                <a:solidFill>
                  <a:schemeClr val="tx1">
                    <a:lumMod val="75000"/>
                    <a:lumOff val="25000"/>
                  </a:schemeClr>
                </a:solidFill>
                <a:latin typeface="Verdana" panose="020B0604030504040204" pitchFamily="34" charset="0"/>
                <a:ea typeface="Verdana" panose="020B0604030504040204" pitchFamily="34" charset="0"/>
              </a:rPr>
              <a:t>MERCI</a:t>
            </a:r>
          </a:p>
        </p:txBody>
      </p:sp>
      <p:sp>
        <p:nvSpPr>
          <p:cNvPr id="17" name="Rectangle : Coins arrondis 16">
            <a:extLst>
              <a:ext uri="{FF2B5EF4-FFF2-40B4-BE49-F238E27FC236}">
                <a16:creationId xmlns:a16="http://schemas.microsoft.com/office/drawing/2014/main" id="{D2C300DA-4EC9-46EA-916D-25BEDAE0F239}"/>
              </a:ext>
              <a:ext uri="{C183D7F6-B498-43B3-948B-1728B52AA6E4}">
                <adec:decorative xmlns:adec="http://schemas.microsoft.com/office/drawing/2017/decorative" val="1"/>
              </a:ext>
            </a:extLst>
          </p:cNvPr>
          <p:cNvSpPr/>
          <p:nvPr/>
        </p:nvSpPr>
        <p:spPr>
          <a:xfrm rot="18900000">
            <a:off x="3681074" y="4409266"/>
            <a:ext cx="1585044" cy="1585044"/>
          </a:xfrm>
          <a:prstGeom prst="roundRect">
            <a:avLst>
              <a:gd name="adj" fmla="val 11080"/>
            </a:avLst>
          </a:pr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4" name="Rectangle : Coins arrondis 13">
            <a:extLst>
              <a:ext uri="{FF2B5EF4-FFF2-40B4-BE49-F238E27FC236}">
                <a16:creationId xmlns:a16="http://schemas.microsoft.com/office/drawing/2014/main" id="{08DED9FB-5603-488F-827B-05F43B91C25A}"/>
              </a:ext>
              <a:ext uri="{C183D7F6-B498-43B3-948B-1728B52AA6E4}">
                <adec:decorative xmlns:adec="http://schemas.microsoft.com/office/drawing/2017/decorative" val="1"/>
              </a:ext>
            </a:extLst>
          </p:cNvPr>
          <p:cNvSpPr/>
          <p:nvPr/>
        </p:nvSpPr>
        <p:spPr>
          <a:xfrm rot="18900000">
            <a:off x="5424287" y="621132"/>
            <a:ext cx="1343428" cy="1343428"/>
          </a:xfrm>
          <a:prstGeom prst="roundRect">
            <a:avLst>
              <a:gd name="adj" fmla="val 11080"/>
            </a:avLst>
          </a:prstGeom>
          <a:solidFill>
            <a:srgbClr val="CE295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8" name="Forme libre : Forme 17">
            <a:extLst>
              <a:ext uri="{FF2B5EF4-FFF2-40B4-BE49-F238E27FC236}">
                <a16:creationId xmlns:a16="http://schemas.microsoft.com/office/drawing/2014/main" id="{CAA70618-CDC0-4C13-8EE9-54ABCDECF7CC}"/>
              </a:ext>
              <a:ext uri="{C183D7F6-B498-43B3-948B-1728B52AA6E4}">
                <adec:decorative xmlns:adec="http://schemas.microsoft.com/office/drawing/2017/decorative" val="1"/>
              </a:ext>
            </a:extLst>
          </p:cNvPr>
          <p:cNvSpPr/>
          <p:nvPr/>
        </p:nvSpPr>
        <p:spPr>
          <a:xfrm>
            <a:off x="6699988" y="5809950"/>
            <a:ext cx="2096100" cy="1048050"/>
          </a:xfrm>
          <a:custGeom>
            <a:avLst/>
            <a:gdLst>
              <a:gd name="connsiteX0" fmla="*/ 1048050 w 2096100"/>
              <a:gd name="connsiteY0" fmla="*/ 0 h 1048050"/>
              <a:gd name="connsiteX1" fmla="*/ 1172234 w 2096100"/>
              <a:gd name="connsiteY1" fmla="*/ 51439 h 1048050"/>
              <a:gd name="connsiteX2" fmla="*/ 2044661 w 2096100"/>
              <a:gd name="connsiteY2" fmla="*/ 923866 h 1048050"/>
              <a:gd name="connsiteX3" fmla="*/ 2096100 w 2096100"/>
              <a:gd name="connsiteY3" fmla="*/ 1048050 h 1048050"/>
              <a:gd name="connsiteX4" fmla="*/ 0 w 2096100"/>
              <a:gd name="connsiteY4" fmla="*/ 1048050 h 1048050"/>
              <a:gd name="connsiteX5" fmla="*/ 51439 w 2096100"/>
              <a:gd name="connsiteY5" fmla="*/ 923866 h 1048050"/>
              <a:gd name="connsiteX6" fmla="*/ 923866 w 2096100"/>
              <a:gd name="connsiteY6" fmla="*/ 51439 h 1048050"/>
              <a:gd name="connsiteX7" fmla="*/ 1048050 w 2096100"/>
              <a:gd name="connsiteY7" fmla="*/ 0 h 104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96100" h="1048050">
                <a:moveTo>
                  <a:pt x="1048050" y="0"/>
                </a:moveTo>
                <a:cubicBezTo>
                  <a:pt x="1092996" y="0"/>
                  <a:pt x="1137942" y="17146"/>
                  <a:pt x="1172234" y="51439"/>
                </a:cubicBezTo>
                <a:lnTo>
                  <a:pt x="2044661" y="923866"/>
                </a:lnTo>
                <a:cubicBezTo>
                  <a:pt x="2078954" y="958158"/>
                  <a:pt x="2096100" y="1003104"/>
                  <a:pt x="2096100" y="1048050"/>
                </a:cubicBezTo>
                <a:lnTo>
                  <a:pt x="0" y="1048050"/>
                </a:lnTo>
                <a:cubicBezTo>
                  <a:pt x="0" y="1003104"/>
                  <a:pt x="17147" y="958158"/>
                  <a:pt x="51439" y="923866"/>
                </a:cubicBezTo>
                <a:lnTo>
                  <a:pt x="923866" y="51439"/>
                </a:lnTo>
                <a:cubicBezTo>
                  <a:pt x="958159" y="17146"/>
                  <a:pt x="1003104" y="0"/>
                  <a:pt x="1048050" y="0"/>
                </a:cubicBezTo>
                <a:close/>
              </a:path>
            </a:pathLst>
          </a:custGeom>
          <a:solidFill>
            <a:schemeClr val="tx1">
              <a:lumMod val="95000"/>
              <a:lumOff val="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2" name="Titre 1" hidden="1">
            <a:extLst>
              <a:ext uri="{FF2B5EF4-FFF2-40B4-BE49-F238E27FC236}">
                <a16:creationId xmlns:a16="http://schemas.microsoft.com/office/drawing/2014/main" id="{D46C762C-2601-4280-8833-726D27D88AA3}"/>
              </a:ext>
            </a:extLst>
          </p:cNvPr>
          <p:cNvSpPr>
            <a:spLocks noGrp="1"/>
          </p:cNvSpPr>
          <p:nvPr>
            <p:ph type="title"/>
          </p:nvPr>
        </p:nvSpPr>
        <p:spPr/>
        <p:txBody>
          <a:bodyPr rtlCol="0"/>
          <a:lstStyle/>
          <a:p>
            <a:pPr rtl="0"/>
            <a:r>
              <a:rPr lang="fr" dirty="0"/>
              <a:t>Diapositive 10</a:t>
            </a:r>
          </a:p>
        </p:txBody>
      </p:sp>
      <p:sp>
        <p:nvSpPr>
          <p:cNvPr id="15"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a:xfrm>
            <a:off x="11706225" y="589475"/>
            <a:ext cx="428625" cy="365125"/>
          </a:xfrm>
        </p:spPr>
        <p:txBody>
          <a:bodyPr rtlCol="0"/>
          <a:lstStyle/>
          <a:p>
            <a:pPr rtl="0"/>
            <a:fld id="{0FD50806-BABF-4915-9689-3B9956D1C75C}" type="slidenum">
              <a:rPr lang="fr-FR" smtClean="0"/>
              <a:pPr rtl="0"/>
              <a:t>14</a:t>
            </a:fld>
            <a:endParaRPr lang="fr-FR"/>
          </a:p>
        </p:txBody>
      </p:sp>
      <p:sp>
        <p:nvSpPr>
          <p:cNvPr id="16" name="Espace réservé du pied de page 2">
            <a:extLst>
              <a:ext uri="{FF2B5EF4-FFF2-40B4-BE49-F238E27FC236}">
                <a16:creationId xmlns:a16="http://schemas.microsoft.com/office/drawing/2014/main" id="{5E529D36-DA44-4B35-931C-00DBA5384AB0}"/>
              </a:ext>
            </a:extLst>
          </p:cNvPr>
          <p:cNvSpPr>
            <a:spLocks noGrp="1"/>
          </p:cNvSpPr>
          <p:nvPr>
            <p:ph type="ftr" sz="quarter" idx="11"/>
          </p:nvPr>
        </p:nvSpPr>
        <p:spPr>
          <a:xfrm>
            <a:off x="10263187" y="6509710"/>
            <a:ext cx="1561696" cy="276999"/>
          </a:xfrm>
        </p:spPr>
        <p:txBody>
          <a:bodyPr rtlCol="0"/>
          <a:lstStyle/>
          <a:p>
            <a:pPr rtl="0"/>
            <a:r>
              <a:rPr lang="fr-FR"/>
              <a:t>Votre logo ici</a:t>
            </a:r>
          </a:p>
        </p:txBody>
      </p:sp>
    </p:spTree>
    <p:extLst>
      <p:ext uri="{BB962C8B-B14F-4D97-AF65-F5344CB8AC3E}">
        <p14:creationId xmlns:p14="http://schemas.microsoft.com/office/powerpoint/2010/main" val="686076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rtlCol="0"/>
          <a:lstStyle/>
          <a:p>
            <a:pPr rtl="0"/>
            <a:fld id="{0FD50806-BABF-4915-9689-3B9956D1C75C}" type="slidenum">
              <a:rPr lang="fr-FR" smtClean="0"/>
              <a:pPr rtl="0"/>
              <a:t>2</a:t>
            </a:fld>
            <a:endParaRPr lang="fr-FR"/>
          </a:p>
        </p:txBody>
      </p:sp>
      <p:pic>
        <p:nvPicPr>
          <p:cNvPr id="5" name="Image 4">
            <a:extLst>
              <a:ext uri="{FF2B5EF4-FFF2-40B4-BE49-F238E27FC236}">
                <a16:creationId xmlns:a16="http://schemas.microsoft.com/office/drawing/2014/main" id="{EA9B9407-C421-4585-AE51-CF01D459B9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
        <p:nvSpPr>
          <p:cNvPr id="4" name="Rectangle : coins arrondis 3">
            <a:extLst>
              <a:ext uri="{FF2B5EF4-FFF2-40B4-BE49-F238E27FC236}">
                <a16:creationId xmlns:a16="http://schemas.microsoft.com/office/drawing/2014/main" id="{59EC3997-49E2-4BB2-9597-3BADAACBC48A}"/>
              </a:ext>
            </a:extLst>
          </p:cNvPr>
          <p:cNvSpPr/>
          <p:nvPr/>
        </p:nvSpPr>
        <p:spPr>
          <a:xfrm>
            <a:off x="144794" y="5780253"/>
            <a:ext cx="11752389" cy="683491"/>
          </a:xfrm>
          <a:prstGeom prst="roundRect">
            <a:avLst/>
          </a:prstGeom>
          <a:solidFill>
            <a:srgbClr val="EBFBFF"/>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000" b="1" dirty="0">
                <a:solidFill>
                  <a:schemeClr val="tx1">
                    <a:lumMod val="65000"/>
                    <a:lumOff val="35000"/>
                  </a:schemeClr>
                </a:solidFill>
              </a:rPr>
              <a:t>MISSION D’ANALYSE</a:t>
            </a:r>
          </a:p>
          <a:p>
            <a:pPr algn="ctr"/>
            <a:r>
              <a:rPr lang="fr-FR" sz="2000" dirty="0">
                <a:solidFill>
                  <a:schemeClr val="tx1">
                    <a:lumMod val="65000"/>
                    <a:lumOff val="35000"/>
                  </a:schemeClr>
                </a:solidFill>
              </a:rPr>
              <a:t>Lancement à l’international</a:t>
            </a:r>
          </a:p>
        </p:txBody>
      </p:sp>
      <p:grpSp>
        <p:nvGrpSpPr>
          <p:cNvPr id="92" name="Groupe 91">
            <a:extLst>
              <a:ext uri="{FF2B5EF4-FFF2-40B4-BE49-F238E27FC236}">
                <a16:creationId xmlns:a16="http://schemas.microsoft.com/office/drawing/2014/main" id="{864049EA-57A9-4294-99AA-790851834F87}"/>
              </a:ext>
            </a:extLst>
          </p:cNvPr>
          <p:cNvGrpSpPr/>
          <p:nvPr/>
        </p:nvGrpSpPr>
        <p:grpSpPr>
          <a:xfrm>
            <a:off x="144794" y="277564"/>
            <a:ext cx="11488406" cy="1903989"/>
            <a:chOff x="144794" y="277564"/>
            <a:chExt cx="11488406" cy="1903989"/>
          </a:xfrm>
        </p:grpSpPr>
        <p:grpSp>
          <p:nvGrpSpPr>
            <p:cNvPr id="76" name="Groupe 75">
              <a:extLst>
                <a:ext uri="{FF2B5EF4-FFF2-40B4-BE49-F238E27FC236}">
                  <a16:creationId xmlns:a16="http://schemas.microsoft.com/office/drawing/2014/main" id="{62104C13-33C6-47F8-BCEB-5675465F16E2}"/>
                </a:ext>
              </a:extLst>
            </p:cNvPr>
            <p:cNvGrpSpPr/>
            <p:nvPr/>
          </p:nvGrpSpPr>
          <p:grpSpPr>
            <a:xfrm>
              <a:off x="144794" y="277564"/>
              <a:ext cx="11488406" cy="1903989"/>
              <a:chOff x="144794" y="277564"/>
              <a:chExt cx="11488406" cy="1903989"/>
            </a:xfrm>
          </p:grpSpPr>
          <p:grpSp>
            <p:nvGrpSpPr>
              <p:cNvPr id="66" name="Groupe 65">
                <a:extLst>
                  <a:ext uri="{FF2B5EF4-FFF2-40B4-BE49-F238E27FC236}">
                    <a16:creationId xmlns:a16="http://schemas.microsoft.com/office/drawing/2014/main" id="{1FCE488F-B813-4B11-A3CF-DEB9A538FB71}"/>
                  </a:ext>
                </a:extLst>
              </p:cNvPr>
              <p:cNvGrpSpPr/>
              <p:nvPr/>
            </p:nvGrpSpPr>
            <p:grpSpPr>
              <a:xfrm>
                <a:off x="144794" y="277564"/>
                <a:ext cx="11488406" cy="1903989"/>
                <a:chOff x="144794" y="277564"/>
                <a:chExt cx="11488406" cy="1903989"/>
              </a:xfrm>
            </p:grpSpPr>
            <p:sp>
              <p:nvSpPr>
                <p:cNvPr id="234" name="Rectangle 233">
                  <a:extLst>
                    <a:ext uri="{FF2B5EF4-FFF2-40B4-BE49-F238E27FC236}">
                      <a16:creationId xmlns:a16="http://schemas.microsoft.com/office/drawing/2014/main" id="{1C425768-3483-4CB9-B17B-BC55C56A93F0}"/>
                    </a:ext>
                  </a:extLst>
                </p:cNvPr>
                <p:cNvSpPr/>
                <p:nvPr/>
              </p:nvSpPr>
              <p:spPr>
                <a:xfrm>
                  <a:off x="144794" y="277564"/>
                  <a:ext cx="11488406" cy="190398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00" dirty="0"/>
                </a:p>
              </p:txBody>
            </p:sp>
            <p:sp>
              <p:nvSpPr>
                <p:cNvPr id="11" name="Rectangle : coins arrondis 10">
                  <a:extLst>
                    <a:ext uri="{FF2B5EF4-FFF2-40B4-BE49-F238E27FC236}">
                      <a16:creationId xmlns:a16="http://schemas.microsoft.com/office/drawing/2014/main" id="{D16F14A3-DCBF-42F9-8820-B077BC120332}"/>
                    </a:ext>
                  </a:extLst>
                </p:cNvPr>
                <p:cNvSpPr/>
                <p:nvPr/>
              </p:nvSpPr>
              <p:spPr>
                <a:xfrm>
                  <a:off x="474043" y="807192"/>
                  <a:ext cx="1461656" cy="683491"/>
                </a:xfrm>
                <a:prstGeom prst="roundRect">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Définir les critères/variables clés</a:t>
                  </a:r>
                  <a:endParaRPr lang="fr-FR" sz="1000" dirty="0">
                    <a:solidFill>
                      <a:schemeClr val="tx1">
                        <a:lumMod val="65000"/>
                        <a:lumOff val="35000"/>
                      </a:schemeClr>
                    </a:solidFill>
                  </a:endParaRPr>
                </a:p>
              </p:txBody>
            </p:sp>
            <p:sp>
              <p:nvSpPr>
                <p:cNvPr id="14" name="Rectangle : coins arrondis 13">
                  <a:extLst>
                    <a:ext uri="{FF2B5EF4-FFF2-40B4-BE49-F238E27FC236}">
                      <a16:creationId xmlns:a16="http://schemas.microsoft.com/office/drawing/2014/main" id="{9EBA9F9D-E261-4253-9308-30F70ABCDDF0}"/>
                    </a:ext>
                  </a:extLst>
                </p:cNvPr>
                <p:cNvSpPr/>
                <p:nvPr/>
              </p:nvSpPr>
              <p:spPr>
                <a:xfrm>
                  <a:off x="2154916" y="807192"/>
                  <a:ext cx="1736436" cy="709431"/>
                </a:xfrm>
                <a:prstGeom prst="roundRect">
                  <a:avLst/>
                </a:prstGeom>
                <a:solidFill>
                  <a:srgbClr val="EBFB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Vue panoramique</a:t>
                  </a:r>
                </a:p>
                <a:p>
                  <a:pPr algn="ctr"/>
                  <a:r>
                    <a:rPr lang="fr-FR" sz="1000" dirty="0">
                      <a:solidFill>
                        <a:schemeClr val="tx1">
                          <a:lumMod val="65000"/>
                          <a:lumOff val="35000"/>
                        </a:schemeClr>
                      </a:solidFill>
                    </a:rPr>
                    <a:t>Evolution mondiale et continentale</a:t>
                  </a:r>
                </a:p>
              </p:txBody>
            </p:sp>
            <p:sp>
              <p:nvSpPr>
                <p:cNvPr id="16" name="Rectangle : coins arrondis 15">
                  <a:extLst>
                    <a:ext uri="{FF2B5EF4-FFF2-40B4-BE49-F238E27FC236}">
                      <a16:creationId xmlns:a16="http://schemas.microsoft.com/office/drawing/2014/main" id="{8F4219C5-78C3-483F-AF60-2EC3CDB33811}"/>
                    </a:ext>
                  </a:extLst>
                </p:cNvPr>
                <p:cNvSpPr/>
                <p:nvPr/>
              </p:nvSpPr>
              <p:spPr>
                <a:xfrm>
                  <a:off x="4390164" y="328430"/>
                  <a:ext cx="1461656" cy="494042"/>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1. Production de viande de volailles</a:t>
                  </a:r>
                  <a:endParaRPr lang="fr-FR" sz="1000" dirty="0">
                    <a:solidFill>
                      <a:schemeClr val="tx1">
                        <a:lumMod val="65000"/>
                        <a:lumOff val="35000"/>
                      </a:schemeClr>
                    </a:solidFill>
                  </a:endParaRPr>
                </a:p>
              </p:txBody>
            </p:sp>
            <p:sp>
              <p:nvSpPr>
                <p:cNvPr id="17" name="Rectangle : coins arrondis 16">
                  <a:extLst>
                    <a:ext uri="{FF2B5EF4-FFF2-40B4-BE49-F238E27FC236}">
                      <a16:creationId xmlns:a16="http://schemas.microsoft.com/office/drawing/2014/main" id="{EEC4DE8C-364B-47F8-A078-E32BEAB6E42D}"/>
                    </a:ext>
                  </a:extLst>
                </p:cNvPr>
                <p:cNvSpPr/>
                <p:nvPr/>
              </p:nvSpPr>
              <p:spPr>
                <a:xfrm>
                  <a:off x="4390164" y="954737"/>
                  <a:ext cx="1461656" cy="251700"/>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2. Population</a:t>
                  </a:r>
                  <a:endParaRPr lang="fr-FR" sz="1000" dirty="0">
                    <a:solidFill>
                      <a:schemeClr val="tx1">
                        <a:lumMod val="65000"/>
                        <a:lumOff val="35000"/>
                      </a:schemeClr>
                    </a:solidFill>
                  </a:endParaRPr>
                </a:p>
              </p:txBody>
            </p:sp>
            <p:sp>
              <p:nvSpPr>
                <p:cNvPr id="27" name="Rectangle : coins arrondis 26">
                  <a:extLst>
                    <a:ext uri="{FF2B5EF4-FFF2-40B4-BE49-F238E27FC236}">
                      <a16:creationId xmlns:a16="http://schemas.microsoft.com/office/drawing/2014/main" id="{145368E1-F19C-4B85-865C-ACC2A31A7038}"/>
                    </a:ext>
                  </a:extLst>
                </p:cNvPr>
                <p:cNvSpPr/>
                <p:nvPr/>
              </p:nvSpPr>
              <p:spPr>
                <a:xfrm>
                  <a:off x="6603286" y="575451"/>
                  <a:ext cx="2682332" cy="1227916"/>
                </a:xfrm>
                <a:prstGeom prst="roundRect">
                  <a:avLst/>
                </a:prstGeom>
                <a:solidFill>
                  <a:srgbClr val="EBFFE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4. Critères/Variables choisis</a:t>
                  </a:r>
                </a:p>
                <a:p>
                  <a:pPr algn="ctr"/>
                  <a:r>
                    <a:rPr lang="fr-FR" sz="1000" dirty="0">
                      <a:solidFill>
                        <a:schemeClr val="tx1">
                          <a:lumMod val="65000"/>
                          <a:lumOff val="35000"/>
                        </a:schemeClr>
                      </a:solidFill>
                    </a:rPr>
                    <a:t>Population</a:t>
                  </a:r>
                </a:p>
                <a:p>
                  <a:pPr algn="ctr"/>
                  <a:r>
                    <a:rPr lang="fr-FR" sz="1000" dirty="0">
                      <a:solidFill>
                        <a:schemeClr val="tx1">
                          <a:lumMod val="65000"/>
                          <a:lumOff val="35000"/>
                        </a:schemeClr>
                      </a:solidFill>
                    </a:rPr>
                    <a:t>Demande intérieure</a:t>
                  </a:r>
                </a:p>
                <a:p>
                  <a:pPr algn="ctr"/>
                  <a:r>
                    <a:rPr lang="fr-FR" sz="1000" dirty="0">
                      <a:solidFill>
                        <a:schemeClr val="tx1">
                          <a:lumMod val="65000"/>
                          <a:lumOff val="35000"/>
                        </a:schemeClr>
                      </a:solidFill>
                    </a:rPr>
                    <a:t>Production/Importation/Exportation</a:t>
                  </a:r>
                </a:p>
                <a:p>
                  <a:pPr algn="ctr"/>
                  <a:r>
                    <a:rPr lang="fr-FR" sz="1000" dirty="0">
                      <a:solidFill>
                        <a:schemeClr val="tx1">
                          <a:lumMod val="65000"/>
                          <a:lumOff val="35000"/>
                        </a:schemeClr>
                      </a:solidFill>
                    </a:rPr>
                    <a:t>TDI</a:t>
                  </a:r>
                </a:p>
                <a:p>
                  <a:pPr algn="ctr"/>
                  <a:r>
                    <a:rPr lang="fr-FR" sz="1000" dirty="0">
                      <a:solidFill>
                        <a:schemeClr val="tx1">
                          <a:lumMod val="65000"/>
                          <a:lumOff val="35000"/>
                        </a:schemeClr>
                      </a:solidFill>
                    </a:rPr>
                    <a:t>Viandes</a:t>
                  </a:r>
                </a:p>
              </p:txBody>
            </p:sp>
            <p:cxnSp>
              <p:nvCxnSpPr>
                <p:cNvPr id="25" name="Connecteur : en arc 24">
                  <a:extLst>
                    <a:ext uri="{FF2B5EF4-FFF2-40B4-BE49-F238E27FC236}">
                      <a16:creationId xmlns:a16="http://schemas.microsoft.com/office/drawing/2014/main" id="{BE13E71D-AF1B-4C43-802A-242A030FF804}"/>
                    </a:ext>
                  </a:extLst>
                </p:cNvPr>
                <p:cNvCxnSpPr>
                  <a:cxnSpLocks/>
                  <a:stCxn id="11" idx="3"/>
                  <a:endCxn id="14" idx="1"/>
                </p:cNvCxnSpPr>
                <p:nvPr/>
              </p:nvCxnSpPr>
              <p:spPr>
                <a:xfrm>
                  <a:off x="1935699" y="1148938"/>
                  <a:ext cx="219217" cy="12970"/>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46" name="Connecteur : en arc 45">
                  <a:extLst>
                    <a:ext uri="{FF2B5EF4-FFF2-40B4-BE49-F238E27FC236}">
                      <a16:creationId xmlns:a16="http://schemas.microsoft.com/office/drawing/2014/main" id="{F5AE8149-FA5B-4ED6-B2F1-4C12CC06A78A}"/>
                    </a:ext>
                  </a:extLst>
                </p:cNvPr>
                <p:cNvCxnSpPr>
                  <a:cxnSpLocks/>
                  <a:stCxn id="14" idx="3"/>
                  <a:endCxn id="16" idx="1"/>
                </p:cNvCxnSpPr>
                <p:nvPr/>
              </p:nvCxnSpPr>
              <p:spPr>
                <a:xfrm flipV="1">
                  <a:off x="3891352" y="575451"/>
                  <a:ext cx="498812" cy="586457"/>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54" name="Connecteur : en arc 53">
                  <a:extLst>
                    <a:ext uri="{FF2B5EF4-FFF2-40B4-BE49-F238E27FC236}">
                      <a16:creationId xmlns:a16="http://schemas.microsoft.com/office/drawing/2014/main" id="{E0A7329C-E0CB-40E9-B545-6F393FA33646}"/>
                    </a:ext>
                  </a:extLst>
                </p:cNvPr>
                <p:cNvCxnSpPr>
                  <a:cxnSpLocks/>
                  <a:stCxn id="14" idx="3"/>
                  <a:endCxn id="17" idx="1"/>
                </p:cNvCxnSpPr>
                <p:nvPr/>
              </p:nvCxnSpPr>
              <p:spPr>
                <a:xfrm flipV="1">
                  <a:off x="3891352" y="1080587"/>
                  <a:ext cx="498812" cy="81321"/>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69" name="Connecteur : en arc 68">
                  <a:extLst>
                    <a:ext uri="{FF2B5EF4-FFF2-40B4-BE49-F238E27FC236}">
                      <a16:creationId xmlns:a16="http://schemas.microsoft.com/office/drawing/2014/main" id="{C9AA5392-516E-4F30-986C-3803BC0DCE41}"/>
                    </a:ext>
                  </a:extLst>
                </p:cNvPr>
                <p:cNvCxnSpPr>
                  <a:cxnSpLocks/>
                  <a:stCxn id="16" idx="3"/>
                  <a:endCxn id="27" idx="1"/>
                </p:cNvCxnSpPr>
                <p:nvPr/>
              </p:nvCxnSpPr>
              <p:spPr>
                <a:xfrm>
                  <a:off x="5851820" y="575451"/>
                  <a:ext cx="751466" cy="613958"/>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72" name="Connecteur : en arc 71">
                  <a:extLst>
                    <a:ext uri="{FF2B5EF4-FFF2-40B4-BE49-F238E27FC236}">
                      <a16:creationId xmlns:a16="http://schemas.microsoft.com/office/drawing/2014/main" id="{C77C3B23-F7DF-4A30-8DDB-9697623A6689}"/>
                    </a:ext>
                  </a:extLst>
                </p:cNvPr>
                <p:cNvCxnSpPr>
                  <a:cxnSpLocks/>
                  <a:stCxn id="17" idx="3"/>
                  <a:endCxn id="27" idx="1"/>
                </p:cNvCxnSpPr>
                <p:nvPr/>
              </p:nvCxnSpPr>
              <p:spPr>
                <a:xfrm>
                  <a:off x="5851820" y="1080587"/>
                  <a:ext cx="751466" cy="108822"/>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sp>
              <p:nvSpPr>
                <p:cNvPr id="60" name="Rectangle : coins arrondis 59">
                  <a:extLst>
                    <a:ext uri="{FF2B5EF4-FFF2-40B4-BE49-F238E27FC236}">
                      <a16:creationId xmlns:a16="http://schemas.microsoft.com/office/drawing/2014/main" id="{E371BB1D-6820-445E-973F-DC94E7319A7F}"/>
                    </a:ext>
                  </a:extLst>
                </p:cNvPr>
                <p:cNvSpPr/>
                <p:nvPr/>
              </p:nvSpPr>
              <p:spPr>
                <a:xfrm>
                  <a:off x="10037084" y="867563"/>
                  <a:ext cx="1461656" cy="649060"/>
                </a:xfrm>
                <a:prstGeom prst="roundRect">
                  <a:avLst/>
                </a:prstGeom>
                <a:solidFill>
                  <a:srgbClr val="C5F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Clustering des pays</a:t>
                  </a:r>
                  <a:endParaRPr lang="fr-FR" sz="1000" dirty="0">
                    <a:solidFill>
                      <a:schemeClr val="tx1">
                        <a:lumMod val="65000"/>
                        <a:lumOff val="35000"/>
                      </a:schemeClr>
                    </a:solidFill>
                  </a:endParaRPr>
                </a:p>
              </p:txBody>
            </p:sp>
            <p:cxnSp>
              <p:nvCxnSpPr>
                <p:cNvPr id="61" name="Connecteur : en arc 60">
                  <a:extLst>
                    <a:ext uri="{FF2B5EF4-FFF2-40B4-BE49-F238E27FC236}">
                      <a16:creationId xmlns:a16="http://schemas.microsoft.com/office/drawing/2014/main" id="{130BC5E9-AB1D-4587-95BE-E2553D9D7B34}"/>
                    </a:ext>
                  </a:extLst>
                </p:cNvPr>
                <p:cNvCxnSpPr>
                  <a:cxnSpLocks/>
                  <a:stCxn id="27" idx="3"/>
                  <a:endCxn id="60" idx="1"/>
                </p:cNvCxnSpPr>
                <p:nvPr/>
              </p:nvCxnSpPr>
              <p:spPr>
                <a:xfrm>
                  <a:off x="9285618" y="1189409"/>
                  <a:ext cx="751466" cy="2684"/>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grpSp>
          <p:sp>
            <p:nvSpPr>
              <p:cNvPr id="152" name="Rectangle : coins arrondis 151">
                <a:extLst>
                  <a:ext uri="{FF2B5EF4-FFF2-40B4-BE49-F238E27FC236}">
                    <a16:creationId xmlns:a16="http://schemas.microsoft.com/office/drawing/2014/main" id="{B54AFB23-233B-4C67-95B9-9A1B122E8A59}"/>
                  </a:ext>
                </a:extLst>
              </p:cNvPr>
              <p:cNvSpPr/>
              <p:nvPr/>
            </p:nvSpPr>
            <p:spPr>
              <a:xfrm>
                <a:off x="432288" y="1808757"/>
                <a:ext cx="1461656"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1</a:t>
                </a:r>
                <a:endParaRPr lang="fr-FR" sz="1000" dirty="0">
                  <a:solidFill>
                    <a:schemeClr val="tx1">
                      <a:lumMod val="65000"/>
                      <a:lumOff val="35000"/>
                    </a:schemeClr>
                  </a:solidFill>
                </a:endParaRPr>
              </a:p>
            </p:txBody>
          </p:sp>
        </p:grpSp>
        <p:sp>
          <p:nvSpPr>
            <p:cNvPr id="155" name="Rectangle : coins arrondis 154">
              <a:extLst>
                <a:ext uri="{FF2B5EF4-FFF2-40B4-BE49-F238E27FC236}">
                  <a16:creationId xmlns:a16="http://schemas.microsoft.com/office/drawing/2014/main" id="{4593382F-468D-42B2-AC87-E235189FCCB1}"/>
                </a:ext>
              </a:extLst>
            </p:cNvPr>
            <p:cNvSpPr/>
            <p:nvPr/>
          </p:nvSpPr>
          <p:spPr>
            <a:xfrm>
              <a:off x="4017817" y="1336151"/>
              <a:ext cx="2198255" cy="573487"/>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3. Viandes</a:t>
              </a:r>
            </a:p>
            <a:p>
              <a:pPr algn="ctr"/>
              <a:r>
                <a:rPr lang="fr-FR" sz="1000" dirty="0">
                  <a:solidFill>
                    <a:schemeClr val="tx1">
                      <a:lumMod val="65000"/>
                      <a:lumOff val="35000"/>
                    </a:schemeClr>
                  </a:solidFill>
                </a:rPr>
                <a:t>Production, Importation, Exportation</a:t>
              </a:r>
            </a:p>
            <a:p>
              <a:pPr algn="ctr"/>
              <a:r>
                <a:rPr lang="fr-FR" sz="1000" dirty="0">
                  <a:solidFill>
                    <a:schemeClr val="tx1">
                      <a:lumMod val="65000"/>
                      <a:lumOff val="35000"/>
                    </a:schemeClr>
                  </a:solidFill>
                </a:rPr>
                <a:t>TDI</a:t>
              </a:r>
            </a:p>
          </p:txBody>
        </p:sp>
        <p:cxnSp>
          <p:nvCxnSpPr>
            <p:cNvPr id="160" name="Connecteur : en arc 159">
              <a:extLst>
                <a:ext uri="{FF2B5EF4-FFF2-40B4-BE49-F238E27FC236}">
                  <a16:creationId xmlns:a16="http://schemas.microsoft.com/office/drawing/2014/main" id="{5B2BE2A9-DC1B-4C6E-8881-12FA9C8E8893}"/>
                </a:ext>
              </a:extLst>
            </p:cNvPr>
            <p:cNvCxnSpPr>
              <a:cxnSpLocks/>
              <a:stCxn id="14" idx="3"/>
              <a:endCxn id="155" idx="1"/>
            </p:cNvCxnSpPr>
            <p:nvPr/>
          </p:nvCxnSpPr>
          <p:spPr>
            <a:xfrm>
              <a:off x="3891352" y="1161908"/>
              <a:ext cx="126465" cy="460987"/>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163" name="Connecteur : en arc 162">
              <a:extLst>
                <a:ext uri="{FF2B5EF4-FFF2-40B4-BE49-F238E27FC236}">
                  <a16:creationId xmlns:a16="http://schemas.microsoft.com/office/drawing/2014/main" id="{AD1031F1-FAD6-4BD8-979D-8AC344BC58E5}"/>
                </a:ext>
              </a:extLst>
            </p:cNvPr>
            <p:cNvCxnSpPr>
              <a:cxnSpLocks/>
              <a:stCxn id="155" idx="3"/>
              <a:endCxn id="27" idx="1"/>
            </p:cNvCxnSpPr>
            <p:nvPr/>
          </p:nvCxnSpPr>
          <p:spPr>
            <a:xfrm flipV="1">
              <a:off x="6216072" y="1189409"/>
              <a:ext cx="387214" cy="433486"/>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95" name="Groupe 94">
            <a:extLst>
              <a:ext uri="{FF2B5EF4-FFF2-40B4-BE49-F238E27FC236}">
                <a16:creationId xmlns:a16="http://schemas.microsoft.com/office/drawing/2014/main" id="{75CB503C-814F-4D77-9249-F5F30F2075E5}"/>
              </a:ext>
            </a:extLst>
          </p:cNvPr>
          <p:cNvGrpSpPr/>
          <p:nvPr/>
        </p:nvGrpSpPr>
        <p:grpSpPr>
          <a:xfrm>
            <a:off x="144795" y="2402528"/>
            <a:ext cx="11488406" cy="3192849"/>
            <a:chOff x="144795" y="2402528"/>
            <a:chExt cx="11488406" cy="3192849"/>
          </a:xfrm>
        </p:grpSpPr>
        <p:sp>
          <p:nvSpPr>
            <p:cNvPr id="73" name="Rectangle 72">
              <a:extLst>
                <a:ext uri="{FF2B5EF4-FFF2-40B4-BE49-F238E27FC236}">
                  <a16:creationId xmlns:a16="http://schemas.microsoft.com/office/drawing/2014/main" id="{CA7C907B-0504-4C88-B88D-D57E0CDE34FC}"/>
                </a:ext>
              </a:extLst>
            </p:cNvPr>
            <p:cNvSpPr/>
            <p:nvPr/>
          </p:nvSpPr>
          <p:spPr>
            <a:xfrm>
              <a:off x="144795" y="2402528"/>
              <a:ext cx="11488406" cy="3192849"/>
            </a:xfrm>
            <a:prstGeom prst="rect">
              <a:avLst/>
            </a:prstGeom>
            <a:solidFill>
              <a:srgbClr val="FFFFE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00"/>
            </a:p>
          </p:txBody>
        </p:sp>
        <p:sp>
          <p:nvSpPr>
            <p:cNvPr id="12" name="Rectangle : coins arrondis 11">
              <a:extLst>
                <a:ext uri="{FF2B5EF4-FFF2-40B4-BE49-F238E27FC236}">
                  <a16:creationId xmlns:a16="http://schemas.microsoft.com/office/drawing/2014/main" id="{BB79221B-EAE7-4DE5-9877-7B406FA04A21}"/>
                </a:ext>
              </a:extLst>
            </p:cNvPr>
            <p:cNvSpPr/>
            <p:nvPr/>
          </p:nvSpPr>
          <p:spPr>
            <a:xfrm>
              <a:off x="1969557" y="3800750"/>
              <a:ext cx="1752698" cy="306769"/>
            </a:xfrm>
            <a:prstGeom prst="roundRect">
              <a:avLst/>
            </a:prstGeom>
            <a:solidFill>
              <a:srgbClr val="ECFE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Variables à utiliser</a:t>
              </a:r>
              <a:endParaRPr lang="fr-FR" sz="1000" dirty="0">
                <a:solidFill>
                  <a:schemeClr val="tx1">
                    <a:lumMod val="65000"/>
                    <a:lumOff val="35000"/>
                  </a:schemeClr>
                </a:solidFill>
              </a:endParaRPr>
            </a:p>
          </p:txBody>
        </p:sp>
        <p:sp>
          <p:nvSpPr>
            <p:cNvPr id="13" name="Rectangle : coins arrondis 12">
              <a:extLst>
                <a:ext uri="{FF2B5EF4-FFF2-40B4-BE49-F238E27FC236}">
                  <a16:creationId xmlns:a16="http://schemas.microsoft.com/office/drawing/2014/main" id="{9C2BF63B-3543-40BF-8AB1-47CBE60B88F8}"/>
                </a:ext>
              </a:extLst>
            </p:cNvPr>
            <p:cNvSpPr/>
            <p:nvPr/>
          </p:nvSpPr>
          <p:spPr>
            <a:xfrm>
              <a:off x="419364" y="3927651"/>
              <a:ext cx="1382706" cy="683491"/>
            </a:xfrm>
            <a:prstGeom prst="roundRect">
              <a:avLst/>
            </a:prstGeom>
            <a:solidFill>
              <a:srgbClr val="C5F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Clustering des pays</a:t>
              </a:r>
              <a:endParaRPr lang="fr-FR" sz="1000" dirty="0">
                <a:solidFill>
                  <a:schemeClr val="tx1">
                    <a:lumMod val="65000"/>
                    <a:lumOff val="35000"/>
                  </a:schemeClr>
                </a:solidFill>
              </a:endParaRPr>
            </a:p>
          </p:txBody>
        </p:sp>
        <p:sp>
          <p:nvSpPr>
            <p:cNvPr id="28" name="Rectangle : coins arrondis 27">
              <a:extLst>
                <a:ext uri="{FF2B5EF4-FFF2-40B4-BE49-F238E27FC236}">
                  <a16:creationId xmlns:a16="http://schemas.microsoft.com/office/drawing/2014/main" id="{8E3DCD5C-14CE-4377-B87D-D0838D234655}"/>
                </a:ext>
              </a:extLst>
            </p:cNvPr>
            <p:cNvSpPr/>
            <p:nvPr/>
          </p:nvSpPr>
          <p:spPr>
            <a:xfrm>
              <a:off x="1985819" y="4371260"/>
              <a:ext cx="1736436" cy="341746"/>
            </a:xfrm>
            <a:prstGeom prst="roundRect">
              <a:avLst/>
            </a:prstGeom>
            <a:solidFill>
              <a:srgbClr val="EBFFE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1. Choix du nombre de clusters</a:t>
              </a:r>
              <a:endParaRPr lang="fr-FR" sz="1000" dirty="0">
                <a:solidFill>
                  <a:schemeClr val="tx1">
                    <a:lumMod val="65000"/>
                    <a:lumOff val="35000"/>
                  </a:schemeClr>
                </a:solidFill>
              </a:endParaRPr>
            </a:p>
          </p:txBody>
        </p:sp>
        <p:sp>
          <p:nvSpPr>
            <p:cNvPr id="30" name="Rectangle : coins arrondis 29">
              <a:extLst>
                <a:ext uri="{FF2B5EF4-FFF2-40B4-BE49-F238E27FC236}">
                  <a16:creationId xmlns:a16="http://schemas.microsoft.com/office/drawing/2014/main" id="{5C1C5E24-7CF6-415B-80C1-0EA153E3DD7B}"/>
                </a:ext>
              </a:extLst>
            </p:cNvPr>
            <p:cNvSpPr/>
            <p:nvPr/>
          </p:nvSpPr>
          <p:spPr>
            <a:xfrm>
              <a:off x="4392335" y="4949173"/>
              <a:ext cx="1461656" cy="273864"/>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K-MEANS</a:t>
              </a:r>
              <a:endParaRPr lang="fr-FR" sz="1000" dirty="0">
                <a:solidFill>
                  <a:schemeClr val="tx1">
                    <a:lumMod val="65000"/>
                    <a:lumOff val="35000"/>
                  </a:schemeClr>
                </a:solidFill>
              </a:endParaRPr>
            </a:p>
          </p:txBody>
        </p:sp>
        <p:sp>
          <p:nvSpPr>
            <p:cNvPr id="31" name="Rectangle : coins arrondis 30">
              <a:extLst>
                <a:ext uri="{FF2B5EF4-FFF2-40B4-BE49-F238E27FC236}">
                  <a16:creationId xmlns:a16="http://schemas.microsoft.com/office/drawing/2014/main" id="{B2F777F0-F1CA-4DE6-AE55-B4C743505A0E}"/>
                </a:ext>
              </a:extLst>
            </p:cNvPr>
            <p:cNvSpPr/>
            <p:nvPr/>
          </p:nvSpPr>
          <p:spPr>
            <a:xfrm>
              <a:off x="6002798" y="3612388"/>
              <a:ext cx="1910768" cy="683491"/>
            </a:xfrm>
            <a:prstGeom prst="roundRect">
              <a:avLst/>
            </a:prstGeom>
            <a:solidFill>
              <a:srgbClr val="EBFFEB"/>
            </a:solidFill>
            <a:ln>
              <a:solidFill>
                <a:srgbClr val="5EA0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2. Comparaison des résultats</a:t>
              </a:r>
              <a:endParaRPr lang="fr-FR" sz="1000" dirty="0">
                <a:solidFill>
                  <a:schemeClr val="tx1">
                    <a:lumMod val="65000"/>
                    <a:lumOff val="35000"/>
                  </a:schemeClr>
                </a:solidFill>
              </a:endParaRPr>
            </a:p>
          </p:txBody>
        </p:sp>
        <p:sp>
          <p:nvSpPr>
            <p:cNvPr id="32" name="Rectangle : coins arrondis 31">
              <a:extLst>
                <a:ext uri="{FF2B5EF4-FFF2-40B4-BE49-F238E27FC236}">
                  <a16:creationId xmlns:a16="http://schemas.microsoft.com/office/drawing/2014/main" id="{E1DEB11F-DFA8-46C4-AF11-34016CA7926F}"/>
                </a:ext>
              </a:extLst>
            </p:cNvPr>
            <p:cNvSpPr/>
            <p:nvPr/>
          </p:nvSpPr>
          <p:spPr>
            <a:xfrm>
              <a:off x="7615875" y="4336061"/>
              <a:ext cx="1461656" cy="1662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PCA</a:t>
              </a:r>
              <a:endParaRPr lang="fr-FR" sz="1000" dirty="0">
                <a:solidFill>
                  <a:schemeClr val="tx1">
                    <a:lumMod val="65000"/>
                    <a:lumOff val="35000"/>
                  </a:schemeClr>
                </a:solidFill>
              </a:endParaRPr>
            </a:p>
          </p:txBody>
        </p:sp>
        <p:sp>
          <p:nvSpPr>
            <p:cNvPr id="33" name="Rectangle : coins arrondis 32">
              <a:extLst>
                <a:ext uri="{FF2B5EF4-FFF2-40B4-BE49-F238E27FC236}">
                  <a16:creationId xmlns:a16="http://schemas.microsoft.com/office/drawing/2014/main" id="{C8B29265-E36C-4742-9159-D6B49F97CE0C}"/>
                </a:ext>
              </a:extLst>
            </p:cNvPr>
            <p:cNvSpPr/>
            <p:nvPr/>
          </p:nvSpPr>
          <p:spPr>
            <a:xfrm>
              <a:off x="7710091" y="4744530"/>
              <a:ext cx="1461656" cy="2246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Tableau croisé</a:t>
              </a:r>
              <a:endParaRPr lang="fr-FR" sz="1000" dirty="0">
                <a:solidFill>
                  <a:schemeClr val="tx1">
                    <a:lumMod val="65000"/>
                    <a:lumOff val="35000"/>
                  </a:schemeClr>
                </a:solidFill>
              </a:endParaRPr>
            </a:p>
          </p:txBody>
        </p:sp>
        <p:sp>
          <p:nvSpPr>
            <p:cNvPr id="34" name="Rectangle : coins arrondis 33">
              <a:extLst>
                <a:ext uri="{FF2B5EF4-FFF2-40B4-BE49-F238E27FC236}">
                  <a16:creationId xmlns:a16="http://schemas.microsoft.com/office/drawing/2014/main" id="{28C506CC-3141-42B7-B758-EDBB1EF879B0}"/>
                </a:ext>
              </a:extLst>
            </p:cNvPr>
            <p:cNvSpPr/>
            <p:nvPr/>
          </p:nvSpPr>
          <p:spPr>
            <a:xfrm>
              <a:off x="8064062" y="5135802"/>
              <a:ext cx="1461656" cy="333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Projection sur la carte mondiale</a:t>
              </a:r>
              <a:endParaRPr lang="fr-FR" sz="1000" dirty="0">
                <a:solidFill>
                  <a:schemeClr val="tx1">
                    <a:lumMod val="65000"/>
                    <a:lumOff val="35000"/>
                  </a:schemeClr>
                </a:solidFill>
              </a:endParaRPr>
            </a:p>
          </p:txBody>
        </p:sp>
        <p:sp>
          <p:nvSpPr>
            <p:cNvPr id="35" name="Rectangle : coins arrondis 34">
              <a:extLst>
                <a:ext uri="{FF2B5EF4-FFF2-40B4-BE49-F238E27FC236}">
                  <a16:creationId xmlns:a16="http://schemas.microsoft.com/office/drawing/2014/main" id="{3196F738-8449-4F0D-A4E9-B70FDCDC7F95}"/>
                </a:ext>
              </a:extLst>
            </p:cNvPr>
            <p:cNvSpPr/>
            <p:nvPr/>
          </p:nvSpPr>
          <p:spPr>
            <a:xfrm>
              <a:off x="9696549" y="2573730"/>
              <a:ext cx="1581616" cy="686706"/>
            </a:xfrm>
            <a:prstGeom prst="roundRect">
              <a:avLst/>
            </a:prstGeom>
            <a:solidFill>
              <a:srgbClr val="E6F6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Interprétation des clusters</a:t>
              </a:r>
              <a:endParaRPr lang="fr-FR" sz="1000" dirty="0">
                <a:solidFill>
                  <a:schemeClr val="tx1">
                    <a:lumMod val="65000"/>
                    <a:lumOff val="35000"/>
                  </a:schemeClr>
                </a:solidFill>
              </a:endParaRPr>
            </a:p>
          </p:txBody>
        </p:sp>
        <p:sp>
          <p:nvSpPr>
            <p:cNvPr id="36" name="Rectangle : coins arrondis 35">
              <a:extLst>
                <a:ext uri="{FF2B5EF4-FFF2-40B4-BE49-F238E27FC236}">
                  <a16:creationId xmlns:a16="http://schemas.microsoft.com/office/drawing/2014/main" id="{FFC781B2-2558-48D4-A49F-989B20F86B9E}"/>
                </a:ext>
              </a:extLst>
            </p:cNvPr>
            <p:cNvSpPr/>
            <p:nvPr/>
          </p:nvSpPr>
          <p:spPr>
            <a:xfrm>
              <a:off x="9696549" y="4275914"/>
              <a:ext cx="1581616" cy="94712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b="1" dirty="0">
                  <a:solidFill>
                    <a:schemeClr val="tx1">
                      <a:lumMod val="65000"/>
                      <a:lumOff val="35000"/>
                    </a:schemeClr>
                  </a:solidFill>
                </a:rPr>
                <a:t>Conclusion</a:t>
              </a:r>
            </a:p>
            <a:p>
              <a:pPr algn="ctr"/>
              <a:r>
                <a:rPr lang="fr-FR" sz="1000" dirty="0">
                  <a:solidFill>
                    <a:schemeClr val="tx1">
                      <a:lumMod val="65000"/>
                      <a:lumOff val="35000"/>
                    </a:schemeClr>
                  </a:solidFill>
                </a:rPr>
                <a:t>Clusters/Pays ciblés</a:t>
              </a:r>
            </a:p>
          </p:txBody>
        </p:sp>
        <p:sp>
          <p:nvSpPr>
            <p:cNvPr id="37" name="Rectangle : coins arrondis 36">
              <a:extLst>
                <a:ext uri="{FF2B5EF4-FFF2-40B4-BE49-F238E27FC236}">
                  <a16:creationId xmlns:a16="http://schemas.microsoft.com/office/drawing/2014/main" id="{5C34594E-894B-4EAF-83B0-DC371DF3C472}"/>
                </a:ext>
              </a:extLst>
            </p:cNvPr>
            <p:cNvSpPr/>
            <p:nvPr/>
          </p:nvSpPr>
          <p:spPr>
            <a:xfrm>
              <a:off x="7983486" y="2573730"/>
              <a:ext cx="1461656" cy="683491"/>
            </a:xfrm>
            <a:prstGeom prst="roundRect">
              <a:avLst/>
            </a:prstGeom>
            <a:solidFill>
              <a:srgbClr val="DEFDC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3. </a:t>
              </a:r>
              <a:r>
                <a:rPr lang="fr-FR" sz="1000" b="1" dirty="0" err="1">
                  <a:solidFill>
                    <a:schemeClr val="tx1">
                      <a:lumMod val="65000"/>
                      <a:lumOff val="35000"/>
                    </a:schemeClr>
                  </a:solidFill>
                </a:rPr>
                <a:t>Heatmap</a:t>
              </a:r>
              <a:endParaRPr lang="fr-FR" sz="1000" dirty="0">
                <a:solidFill>
                  <a:schemeClr val="tx1">
                    <a:lumMod val="65000"/>
                    <a:lumOff val="35000"/>
                  </a:schemeClr>
                </a:solidFill>
              </a:endParaRPr>
            </a:p>
          </p:txBody>
        </p:sp>
        <p:cxnSp>
          <p:nvCxnSpPr>
            <p:cNvPr id="77" name="Connecteur : en arc 76">
              <a:extLst>
                <a:ext uri="{FF2B5EF4-FFF2-40B4-BE49-F238E27FC236}">
                  <a16:creationId xmlns:a16="http://schemas.microsoft.com/office/drawing/2014/main" id="{F05F9A6A-E4B1-4866-9346-92FCDF7AAD33}"/>
                </a:ext>
              </a:extLst>
            </p:cNvPr>
            <p:cNvCxnSpPr>
              <a:cxnSpLocks/>
              <a:stCxn id="13" idx="3"/>
              <a:endCxn id="12" idx="1"/>
            </p:cNvCxnSpPr>
            <p:nvPr/>
          </p:nvCxnSpPr>
          <p:spPr>
            <a:xfrm flipV="1">
              <a:off x="1802070" y="3954135"/>
              <a:ext cx="167487" cy="315262"/>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80" name="Connecteur : en arc 79">
              <a:extLst>
                <a:ext uri="{FF2B5EF4-FFF2-40B4-BE49-F238E27FC236}">
                  <a16:creationId xmlns:a16="http://schemas.microsoft.com/office/drawing/2014/main" id="{E4D332E0-2821-4DB6-98C7-81F73F2F7504}"/>
                </a:ext>
              </a:extLst>
            </p:cNvPr>
            <p:cNvCxnSpPr>
              <a:cxnSpLocks/>
              <a:stCxn id="13" idx="3"/>
              <a:endCxn id="28" idx="1"/>
            </p:cNvCxnSpPr>
            <p:nvPr/>
          </p:nvCxnSpPr>
          <p:spPr>
            <a:xfrm>
              <a:off x="1802070" y="4269397"/>
              <a:ext cx="183749" cy="272736"/>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sp>
          <p:nvSpPr>
            <p:cNvPr id="89" name="Rectangle : coins arrondis 88">
              <a:extLst>
                <a:ext uri="{FF2B5EF4-FFF2-40B4-BE49-F238E27FC236}">
                  <a16:creationId xmlns:a16="http://schemas.microsoft.com/office/drawing/2014/main" id="{E29F0C55-DB69-43AC-BC55-C61129A49249}"/>
                </a:ext>
              </a:extLst>
            </p:cNvPr>
            <p:cNvSpPr/>
            <p:nvPr/>
          </p:nvSpPr>
          <p:spPr>
            <a:xfrm>
              <a:off x="3788442" y="2502713"/>
              <a:ext cx="2664790" cy="778421"/>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Eléments</a:t>
              </a:r>
            </a:p>
            <a:p>
              <a:pPr algn="ctr"/>
              <a:r>
                <a:rPr lang="fr-FR" sz="1000" dirty="0">
                  <a:solidFill>
                    <a:schemeClr val="tx1">
                      <a:lumMod val="65000"/>
                      <a:lumOff val="35000"/>
                    </a:schemeClr>
                  </a:solidFill>
                </a:rPr>
                <a:t>Population</a:t>
              </a:r>
            </a:p>
            <a:p>
              <a:pPr algn="ctr"/>
              <a:r>
                <a:rPr lang="fr-FR" sz="1000" dirty="0">
                  <a:solidFill>
                    <a:schemeClr val="tx1">
                      <a:lumMod val="65000"/>
                      <a:lumOff val="35000"/>
                    </a:schemeClr>
                  </a:solidFill>
                </a:rPr>
                <a:t>Production, Exportation, Importation</a:t>
              </a:r>
            </a:p>
            <a:p>
              <a:pPr algn="ctr"/>
              <a:r>
                <a:rPr lang="fr-FR" sz="1000" dirty="0">
                  <a:solidFill>
                    <a:schemeClr val="tx1">
                      <a:lumMod val="65000"/>
                      <a:lumOff val="35000"/>
                    </a:schemeClr>
                  </a:solidFill>
                </a:rPr>
                <a:t>TDI</a:t>
              </a:r>
            </a:p>
          </p:txBody>
        </p:sp>
        <p:sp>
          <p:nvSpPr>
            <p:cNvPr id="90" name="Rectangle : coins arrondis 89">
              <a:extLst>
                <a:ext uri="{FF2B5EF4-FFF2-40B4-BE49-F238E27FC236}">
                  <a16:creationId xmlns:a16="http://schemas.microsoft.com/office/drawing/2014/main" id="{72202DA0-A459-4414-AE1C-6CC28BADA140}"/>
                </a:ext>
              </a:extLst>
            </p:cNvPr>
            <p:cNvSpPr/>
            <p:nvPr/>
          </p:nvSpPr>
          <p:spPr>
            <a:xfrm>
              <a:off x="4390164" y="4627135"/>
              <a:ext cx="1461656" cy="273864"/>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CAH</a:t>
              </a:r>
              <a:endParaRPr lang="fr-FR" sz="1000" dirty="0">
                <a:solidFill>
                  <a:schemeClr val="tx1">
                    <a:lumMod val="65000"/>
                    <a:lumOff val="35000"/>
                  </a:schemeClr>
                </a:solidFill>
              </a:endParaRPr>
            </a:p>
          </p:txBody>
        </p:sp>
        <p:cxnSp>
          <p:nvCxnSpPr>
            <p:cNvPr id="97" name="Connecteur : en arc 96">
              <a:extLst>
                <a:ext uri="{FF2B5EF4-FFF2-40B4-BE49-F238E27FC236}">
                  <a16:creationId xmlns:a16="http://schemas.microsoft.com/office/drawing/2014/main" id="{8CE142F8-61A6-45C6-9530-54FB5174C2D6}"/>
                </a:ext>
              </a:extLst>
            </p:cNvPr>
            <p:cNvCxnSpPr>
              <a:cxnSpLocks/>
              <a:stCxn id="28" idx="2"/>
              <a:endCxn id="90" idx="1"/>
            </p:cNvCxnSpPr>
            <p:nvPr/>
          </p:nvCxnSpPr>
          <p:spPr>
            <a:xfrm rot="16200000" flipH="1">
              <a:off x="3596570" y="3970472"/>
              <a:ext cx="51061" cy="1536127"/>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101" name="Connecteur : en arc 100">
              <a:extLst>
                <a:ext uri="{FF2B5EF4-FFF2-40B4-BE49-F238E27FC236}">
                  <a16:creationId xmlns:a16="http://schemas.microsoft.com/office/drawing/2014/main" id="{D5BCB263-78C7-41F4-A072-A769F11D6B28}"/>
                </a:ext>
              </a:extLst>
            </p:cNvPr>
            <p:cNvCxnSpPr>
              <a:cxnSpLocks/>
              <a:stCxn id="28" idx="2"/>
              <a:endCxn id="30" idx="1"/>
            </p:cNvCxnSpPr>
            <p:nvPr/>
          </p:nvCxnSpPr>
          <p:spPr>
            <a:xfrm rot="16200000" flipH="1">
              <a:off x="3436637" y="4130406"/>
              <a:ext cx="373099" cy="1538298"/>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sp>
          <p:nvSpPr>
            <p:cNvPr id="105" name="Rectangle : coins arrondis 104">
              <a:extLst>
                <a:ext uri="{FF2B5EF4-FFF2-40B4-BE49-F238E27FC236}">
                  <a16:creationId xmlns:a16="http://schemas.microsoft.com/office/drawing/2014/main" id="{88E61B27-B73E-46D4-A169-B9FDED0FBE8E}"/>
                </a:ext>
              </a:extLst>
            </p:cNvPr>
            <p:cNvSpPr/>
            <p:nvPr/>
          </p:nvSpPr>
          <p:spPr>
            <a:xfrm>
              <a:off x="4291158" y="3340133"/>
              <a:ext cx="1659358" cy="340837"/>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Produits de la viande</a:t>
              </a:r>
              <a:endParaRPr lang="fr-FR" sz="1000" dirty="0">
                <a:solidFill>
                  <a:schemeClr val="tx1">
                    <a:lumMod val="65000"/>
                    <a:lumOff val="35000"/>
                  </a:schemeClr>
                </a:solidFill>
              </a:endParaRPr>
            </a:p>
          </p:txBody>
        </p:sp>
        <p:cxnSp>
          <p:nvCxnSpPr>
            <p:cNvPr id="109" name="Connecteur : en arc 108">
              <a:extLst>
                <a:ext uri="{FF2B5EF4-FFF2-40B4-BE49-F238E27FC236}">
                  <a16:creationId xmlns:a16="http://schemas.microsoft.com/office/drawing/2014/main" id="{250FFDD2-EC56-4766-BCD4-BDB7A4530511}"/>
                </a:ext>
              </a:extLst>
            </p:cNvPr>
            <p:cNvCxnSpPr>
              <a:cxnSpLocks/>
              <a:stCxn id="12" idx="0"/>
              <a:endCxn id="89" idx="1"/>
            </p:cNvCxnSpPr>
            <p:nvPr/>
          </p:nvCxnSpPr>
          <p:spPr>
            <a:xfrm rot="5400000" flipH="1" flipV="1">
              <a:off x="2862761" y="2875069"/>
              <a:ext cx="908826" cy="942536"/>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127" name="Connecteur : en arc 126">
              <a:extLst>
                <a:ext uri="{FF2B5EF4-FFF2-40B4-BE49-F238E27FC236}">
                  <a16:creationId xmlns:a16="http://schemas.microsoft.com/office/drawing/2014/main" id="{27F93E4D-61ED-408B-92E5-058D446A4C0D}"/>
                </a:ext>
              </a:extLst>
            </p:cNvPr>
            <p:cNvCxnSpPr>
              <a:cxnSpLocks/>
              <a:stCxn id="12" idx="0"/>
              <a:endCxn id="105" idx="1"/>
            </p:cNvCxnSpPr>
            <p:nvPr/>
          </p:nvCxnSpPr>
          <p:spPr>
            <a:xfrm rot="5400000" flipH="1" flipV="1">
              <a:off x="3423433" y="2933025"/>
              <a:ext cx="290198" cy="1445252"/>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166" name="Connecteur : en arc 165">
              <a:extLst>
                <a:ext uri="{FF2B5EF4-FFF2-40B4-BE49-F238E27FC236}">
                  <a16:creationId xmlns:a16="http://schemas.microsoft.com/office/drawing/2014/main" id="{3FDA96DB-7FA9-466E-BB79-7037072DB971}"/>
                </a:ext>
              </a:extLst>
            </p:cNvPr>
            <p:cNvCxnSpPr>
              <a:cxnSpLocks/>
              <a:stCxn id="12" idx="3"/>
              <a:endCxn id="31" idx="1"/>
            </p:cNvCxnSpPr>
            <p:nvPr/>
          </p:nvCxnSpPr>
          <p:spPr>
            <a:xfrm flipV="1">
              <a:off x="3722255" y="3954134"/>
              <a:ext cx="2280543" cy="1"/>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167" name="Connecteur : en arc 166">
              <a:extLst>
                <a:ext uri="{FF2B5EF4-FFF2-40B4-BE49-F238E27FC236}">
                  <a16:creationId xmlns:a16="http://schemas.microsoft.com/office/drawing/2014/main" id="{BDF433C8-B5CD-4A45-8722-EB6A30F55230}"/>
                </a:ext>
              </a:extLst>
            </p:cNvPr>
            <p:cNvCxnSpPr>
              <a:cxnSpLocks/>
              <a:stCxn id="28" idx="3"/>
              <a:endCxn id="31" idx="1"/>
            </p:cNvCxnSpPr>
            <p:nvPr/>
          </p:nvCxnSpPr>
          <p:spPr>
            <a:xfrm flipV="1">
              <a:off x="3722255" y="3954134"/>
              <a:ext cx="2280543" cy="587999"/>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230" name="Connecteur : en arc 229">
              <a:extLst>
                <a:ext uri="{FF2B5EF4-FFF2-40B4-BE49-F238E27FC236}">
                  <a16:creationId xmlns:a16="http://schemas.microsoft.com/office/drawing/2014/main" id="{DEE64707-929B-4DD2-8883-2E53ABD78278}"/>
                </a:ext>
              </a:extLst>
            </p:cNvPr>
            <p:cNvCxnSpPr>
              <a:cxnSpLocks/>
              <a:stCxn id="31" idx="2"/>
              <a:endCxn id="33" idx="1"/>
            </p:cNvCxnSpPr>
            <p:nvPr/>
          </p:nvCxnSpPr>
          <p:spPr>
            <a:xfrm rot="16200000" flipH="1">
              <a:off x="7053659" y="4200401"/>
              <a:ext cx="560954" cy="751909"/>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233" name="Connecteur : en arc 232">
              <a:extLst>
                <a:ext uri="{FF2B5EF4-FFF2-40B4-BE49-F238E27FC236}">
                  <a16:creationId xmlns:a16="http://schemas.microsoft.com/office/drawing/2014/main" id="{965D26AF-6E11-44A9-828E-8865D82C50B9}"/>
                </a:ext>
              </a:extLst>
            </p:cNvPr>
            <p:cNvCxnSpPr>
              <a:cxnSpLocks/>
              <a:stCxn id="31" idx="2"/>
              <a:endCxn id="34" idx="1"/>
            </p:cNvCxnSpPr>
            <p:nvPr/>
          </p:nvCxnSpPr>
          <p:spPr>
            <a:xfrm rot="16200000" flipH="1">
              <a:off x="7007828" y="4246233"/>
              <a:ext cx="1006589" cy="1105880"/>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236" name="Connecteur : en arc 235">
              <a:extLst>
                <a:ext uri="{FF2B5EF4-FFF2-40B4-BE49-F238E27FC236}">
                  <a16:creationId xmlns:a16="http://schemas.microsoft.com/office/drawing/2014/main" id="{F09C54F7-D46B-43D3-A2EF-D5B91F0DB270}"/>
                </a:ext>
              </a:extLst>
            </p:cNvPr>
            <p:cNvCxnSpPr>
              <a:cxnSpLocks/>
              <a:stCxn id="31" idx="2"/>
              <a:endCxn id="32" idx="1"/>
            </p:cNvCxnSpPr>
            <p:nvPr/>
          </p:nvCxnSpPr>
          <p:spPr>
            <a:xfrm rot="16200000" flipH="1">
              <a:off x="7225381" y="4028679"/>
              <a:ext cx="123294" cy="657693"/>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254" name="Connecteur : en arc 253">
              <a:extLst>
                <a:ext uri="{FF2B5EF4-FFF2-40B4-BE49-F238E27FC236}">
                  <a16:creationId xmlns:a16="http://schemas.microsoft.com/office/drawing/2014/main" id="{1FA722C8-06B2-4A9E-880F-03EC60874983}"/>
                </a:ext>
              </a:extLst>
            </p:cNvPr>
            <p:cNvCxnSpPr>
              <a:cxnSpLocks/>
              <a:stCxn id="31" idx="0"/>
              <a:endCxn id="37" idx="1"/>
            </p:cNvCxnSpPr>
            <p:nvPr/>
          </p:nvCxnSpPr>
          <p:spPr>
            <a:xfrm rot="5400000" flipH="1" flipV="1">
              <a:off x="7122378" y="2751280"/>
              <a:ext cx="696912" cy="1025304"/>
            </a:xfrm>
            <a:prstGeom prst="curvedConnector2">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272" name="Connecteur : en arc 271">
              <a:extLst>
                <a:ext uri="{FF2B5EF4-FFF2-40B4-BE49-F238E27FC236}">
                  <a16:creationId xmlns:a16="http://schemas.microsoft.com/office/drawing/2014/main" id="{9A23ACBB-554A-4505-95F1-4FDFDEC69BC7}"/>
                </a:ext>
              </a:extLst>
            </p:cNvPr>
            <p:cNvCxnSpPr>
              <a:cxnSpLocks/>
              <a:stCxn id="37" idx="3"/>
              <a:endCxn id="35" idx="1"/>
            </p:cNvCxnSpPr>
            <p:nvPr/>
          </p:nvCxnSpPr>
          <p:spPr>
            <a:xfrm>
              <a:off x="9445142" y="2915476"/>
              <a:ext cx="251407" cy="1607"/>
            </a:xfrm>
            <a:prstGeom prst="curvedConnector3">
              <a:avLst>
                <a:gd name="adj1" fmla="val 50000"/>
              </a:avLst>
            </a:prstGeom>
            <a:ln w="31750">
              <a:solidFill>
                <a:schemeClr val="bg2">
                  <a:lumMod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284" name="Connecteur : en arc 283">
              <a:extLst>
                <a:ext uri="{FF2B5EF4-FFF2-40B4-BE49-F238E27FC236}">
                  <a16:creationId xmlns:a16="http://schemas.microsoft.com/office/drawing/2014/main" id="{1D4247FE-7D4E-4B8F-87EA-4458EC568040}"/>
                </a:ext>
              </a:extLst>
            </p:cNvPr>
            <p:cNvCxnSpPr>
              <a:cxnSpLocks/>
              <a:stCxn id="35" idx="2"/>
              <a:endCxn id="36" idx="0"/>
            </p:cNvCxnSpPr>
            <p:nvPr/>
          </p:nvCxnSpPr>
          <p:spPr>
            <a:xfrm rot="5400000">
              <a:off x="9979618" y="3768175"/>
              <a:ext cx="1015478" cy="12700"/>
            </a:xfrm>
            <a:prstGeom prst="curvedConnector3">
              <a:avLst>
                <a:gd name="adj1" fmla="val 50000"/>
              </a:avLst>
            </a:prstGeom>
            <a:ln w="31750">
              <a:solidFill>
                <a:schemeClr val="bg2">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153" name="Rectangle : coins arrondis 152">
              <a:extLst>
                <a:ext uri="{FF2B5EF4-FFF2-40B4-BE49-F238E27FC236}">
                  <a16:creationId xmlns:a16="http://schemas.microsoft.com/office/drawing/2014/main" id="{6B732D40-D86C-45DD-86CC-AE23871D237D}"/>
                </a:ext>
              </a:extLst>
            </p:cNvPr>
            <p:cNvSpPr/>
            <p:nvPr/>
          </p:nvSpPr>
          <p:spPr>
            <a:xfrm>
              <a:off x="426510" y="5238326"/>
              <a:ext cx="1461656"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2</a:t>
              </a:r>
              <a:endParaRPr lang="fr-FR" sz="1000" dirty="0">
                <a:solidFill>
                  <a:schemeClr val="tx1">
                    <a:lumMod val="65000"/>
                    <a:lumOff val="35000"/>
                  </a:schemeClr>
                </a:solidFill>
              </a:endParaRPr>
            </a:p>
          </p:txBody>
        </p:sp>
        <p:sp>
          <p:nvSpPr>
            <p:cNvPr id="170" name="Rectangle : coins arrondis 169">
              <a:extLst>
                <a:ext uri="{FF2B5EF4-FFF2-40B4-BE49-F238E27FC236}">
                  <a16:creationId xmlns:a16="http://schemas.microsoft.com/office/drawing/2014/main" id="{BDB8E5D4-835A-4EF3-B55B-CA725FD40632}"/>
                </a:ext>
              </a:extLst>
            </p:cNvPr>
            <p:cNvSpPr/>
            <p:nvPr/>
          </p:nvSpPr>
          <p:spPr>
            <a:xfrm>
              <a:off x="9794022" y="4806915"/>
              <a:ext cx="1399370"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3</a:t>
              </a:r>
              <a:endParaRPr lang="fr-FR" sz="1000" dirty="0">
                <a:solidFill>
                  <a:schemeClr val="tx1">
                    <a:lumMod val="65000"/>
                    <a:lumOff val="35000"/>
                  </a:schemeClr>
                </a:solidFill>
              </a:endParaRPr>
            </a:p>
          </p:txBody>
        </p:sp>
      </p:grpSp>
    </p:spTree>
    <p:extLst>
      <p:ext uri="{BB962C8B-B14F-4D97-AF65-F5344CB8AC3E}">
        <p14:creationId xmlns:p14="http://schemas.microsoft.com/office/powerpoint/2010/main" val="4129666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re 127">
            <a:extLst>
              <a:ext uri="{FF2B5EF4-FFF2-40B4-BE49-F238E27FC236}">
                <a16:creationId xmlns:a16="http://schemas.microsoft.com/office/drawing/2014/main" id="{212B4947-E6CD-467B-AF72-9BC942B53E3E}"/>
              </a:ext>
            </a:extLst>
          </p:cNvPr>
          <p:cNvSpPr>
            <a:spLocks noGrp="1"/>
          </p:cNvSpPr>
          <p:nvPr>
            <p:ph type="title"/>
          </p:nvPr>
        </p:nvSpPr>
        <p:spPr>
          <a:xfrm>
            <a:off x="838200" y="90877"/>
            <a:ext cx="10515600" cy="997196"/>
          </a:xfrm>
        </p:spPr>
        <p:txBody>
          <a:bodyPr rtlCol="0"/>
          <a:lstStyle/>
          <a:p>
            <a:pPr rtl="0"/>
            <a:r>
              <a:rPr lang="fr-FR" b="1" dirty="0"/>
              <a:t>Partie 1</a:t>
            </a:r>
            <a:br>
              <a:rPr lang="fr-FR" dirty="0"/>
            </a:br>
            <a:r>
              <a:rPr lang="fr-FR" dirty="0"/>
              <a:t>VUE Mondiale et continentale</a:t>
            </a:r>
          </a:p>
        </p:txBody>
      </p:sp>
      <p:sp>
        <p:nvSpPr>
          <p:cNvPr id="129" name="Espace réservé du pied de page 128">
            <a:extLst>
              <a:ext uri="{FF2B5EF4-FFF2-40B4-BE49-F238E27FC236}">
                <a16:creationId xmlns:a16="http://schemas.microsoft.com/office/drawing/2014/main" id="{B1EC8198-CF19-4894-AB0A-1568DC1EF043}"/>
              </a:ext>
            </a:extLst>
          </p:cNvPr>
          <p:cNvSpPr>
            <a:spLocks noGrp="1"/>
          </p:cNvSpPr>
          <p:nvPr>
            <p:ph type="ftr" sz="quarter" idx="11"/>
          </p:nvPr>
        </p:nvSpPr>
        <p:spPr/>
        <p:txBody>
          <a:bodyPr rtlCol="0"/>
          <a:lstStyle/>
          <a:p>
            <a:pPr rtl="0"/>
            <a:r>
              <a:rPr lang="fr-FR" dirty="0"/>
              <a:t>Votre logo ici</a:t>
            </a:r>
          </a:p>
        </p:txBody>
      </p:sp>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rtlCol="0"/>
          <a:lstStyle/>
          <a:p>
            <a:pPr rtl="0"/>
            <a:fld id="{0FD50806-BABF-4915-9689-3B9956D1C75C}" type="slidenum">
              <a:rPr lang="fr-FR" smtClean="0"/>
              <a:pPr rtl="0"/>
              <a:t>3</a:t>
            </a:fld>
            <a:endParaRPr lang="fr-FR"/>
          </a:p>
        </p:txBody>
      </p:sp>
      <p:pic>
        <p:nvPicPr>
          <p:cNvPr id="6" name="Image 5">
            <a:extLst>
              <a:ext uri="{FF2B5EF4-FFF2-40B4-BE49-F238E27FC236}">
                <a16:creationId xmlns:a16="http://schemas.microsoft.com/office/drawing/2014/main" id="{8E787B4C-9F55-401B-8FD2-38DE96865E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grpSp>
        <p:nvGrpSpPr>
          <p:cNvPr id="24" name="Groupe 23">
            <a:extLst>
              <a:ext uri="{FF2B5EF4-FFF2-40B4-BE49-F238E27FC236}">
                <a16:creationId xmlns:a16="http://schemas.microsoft.com/office/drawing/2014/main" id="{7DC15597-8C2A-46D4-AA49-7A33202A96CD}"/>
              </a:ext>
            </a:extLst>
          </p:cNvPr>
          <p:cNvGrpSpPr/>
          <p:nvPr/>
        </p:nvGrpSpPr>
        <p:grpSpPr>
          <a:xfrm>
            <a:off x="351797" y="2477005"/>
            <a:ext cx="11488406" cy="1903989"/>
            <a:chOff x="144794" y="277564"/>
            <a:chExt cx="11488406" cy="1903989"/>
          </a:xfrm>
        </p:grpSpPr>
        <p:grpSp>
          <p:nvGrpSpPr>
            <p:cNvPr id="25" name="Groupe 24">
              <a:extLst>
                <a:ext uri="{FF2B5EF4-FFF2-40B4-BE49-F238E27FC236}">
                  <a16:creationId xmlns:a16="http://schemas.microsoft.com/office/drawing/2014/main" id="{77A90246-F704-429E-9BE9-6E62E14E1B27}"/>
                </a:ext>
              </a:extLst>
            </p:cNvPr>
            <p:cNvGrpSpPr/>
            <p:nvPr/>
          </p:nvGrpSpPr>
          <p:grpSpPr>
            <a:xfrm>
              <a:off x="144794" y="277564"/>
              <a:ext cx="11488406" cy="1903989"/>
              <a:chOff x="144794" y="277564"/>
              <a:chExt cx="11488406" cy="1903989"/>
            </a:xfrm>
          </p:grpSpPr>
          <p:grpSp>
            <p:nvGrpSpPr>
              <p:cNvPr id="29" name="Groupe 28">
                <a:extLst>
                  <a:ext uri="{FF2B5EF4-FFF2-40B4-BE49-F238E27FC236}">
                    <a16:creationId xmlns:a16="http://schemas.microsoft.com/office/drawing/2014/main" id="{010B8A8B-03BE-43B4-A796-B4ABA5B44163}"/>
                  </a:ext>
                </a:extLst>
              </p:cNvPr>
              <p:cNvGrpSpPr/>
              <p:nvPr/>
            </p:nvGrpSpPr>
            <p:grpSpPr>
              <a:xfrm>
                <a:off x="144794" y="277564"/>
                <a:ext cx="11488406" cy="1903989"/>
                <a:chOff x="144794" y="277564"/>
                <a:chExt cx="11488406" cy="1903989"/>
              </a:xfrm>
            </p:grpSpPr>
            <p:sp>
              <p:nvSpPr>
                <p:cNvPr id="31" name="Rectangle 30">
                  <a:extLst>
                    <a:ext uri="{FF2B5EF4-FFF2-40B4-BE49-F238E27FC236}">
                      <a16:creationId xmlns:a16="http://schemas.microsoft.com/office/drawing/2014/main" id="{B253F47E-3356-46F2-A9FD-2F42AC0507DA}"/>
                    </a:ext>
                  </a:extLst>
                </p:cNvPr>
                <p:cNvSpPr/>
                <p:nvPr/>
              </p:nvSpPr>
              <p:spPr>
                <a:xfrm>
                  <a:off x="144794" y="277564"/>
                  <a:ext cx="11488406" cy="190398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00" dirty="0"/>
                </a:p>
              </p:txBody>
            </p:sp>
            <p:sp>
              <p:nvSpPr>
                <p:cNvPr id="32" name="Rectangle : coins arrondis 31">
                  <a:extLst>
                    <a:ext uri="{FF2B5EF4-FFF2-40B4-BE49-F238E27FC236}">
                      <a16:creationId xmlns:a16="http://schemas.microsoft.com/office/drawing/2014/main" id="{8817381C-F91F-4489-A318-B2AB1E3F75BD}"/>
                    </a:ext>
                  </a:extLst>
                </p:cNvPr>
                <p:cNvSpPr/>
                <p:nvPr/>
              </p:nvSpPr>
              <p:spPr>
                <a:xfrm>
                  <a:off x="474043" y="807192"/>
                  <a:ext cx="1461656" cy="683491"/>
                </a:xfrm>
                <a:prstGeom prst="roundRect">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Définir les critères/variables clés</a:t>
                  </a:r>
                  <a:endParaRPr lang="fr-FR" sz="1000" dirty="0">
                    <a:solidFill>
                      <a:schemeClr val="tx1">
                        <a:lumMod val="65000"/>
                        <a:lumOff val="35000"/>
                      </a:schemeClr>
                    </a:solidFill>
                  </a:endParaRPr>
                </a:p>
              </p:txBody>
            </p:sp>
            <p:sp>
              <p:nvSpPr>
                <p:cNvPr id="33" name="Rectangle : coins arrondis 32">
                  <a:extLst>
                    <a:ext uri="{FF2B5EF4-FFF2-40B4-BE49-F238E27FC236}">
                      <a16:creationId xmlns:a16="http://schemas.microsoft.com/office/drawing/2014/main" id="{173EE36E-3307-44E4-81B5-51B61E9A8FBF}"/>
                    </a:ext>
                  </a:extLst>
                </p:cNvPr>
                <p:cNvSpPr/>
                <p:nvPr/>
              </p:nvSpPr>
              <p:spPr>
                <a:xfrm>
                  <a:off x="2154916" y="807192"/>
                  <a:ext cx="1736436" cy="709431"/>
                </a:xfrm>
                <a:prstGeom prst="roundRect">
                  <a:avLst/>
                </a:prstGeom>
                <a:solidFill>
                  <a:srgbClr val="EBFB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Vue panoramique</a:t>
                  </a:r>
                </a:p>
                <a:p>
                  <a:pPr algn="ctr"/>
                  <a:r>
                    <a:rPr lang="fr-FR" sz="1000" dirty="0">
                      <a:solidFill>
                        <a:schemeClr val="tx1">
                          <a:lumMod val="65000"/>
                          <a:lumOff val="35000"/>
                        </a:schemeClr>
                      </a:solidFill>
                    </a:rPr>
                    <a:t>Evolution mondiale et continentale</a:t>
                  </a:r>
                </a:p>
              </p:txBody>
            </p:sp>
            <p:sp>
              <p:nvSpPr>
                <p:cNvPr id="34" name="Rectangle : coins arrondis 33">
                  <a:extLst>
                    <a:ext uri="{FF2B5EF4-FFF2-40B4-BE49-F238E27FC236}">
                      <a16:creationId xmlns:a16="http://schemas.microsoft.com/office/drawing/2014/main" id="{DB803AE1-0F91-4C0A-A148-16BC6AA4DAFA}"/>
                    </a:ext>
                  </a:extLst>
                </p:cNvPr>
                <p:cNvSpPr/>
                <p:nvPr/>
              </p:nvSpPr>
              <p:spPr>
                <a:xfrm>
                  <a:off x="4390164" y="328430"/>
                  <a:ext cx="1461656" cy="494042"/>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1. Production de viande de volailles</a:t>
                  </a:r>
                  <a:endParaRPr lang="fr-FR" sz="1000" dirty="0">
                    <a:solidFill>
                      <a:schemeClr val="tx1">
                        <a:lumMod val="65000"/>
                        <a:lumOff val="35000"/>
                      </a:schemeClr>
                    </a:solidFill>
                  </a:endParaRPr>
                </a:p>
              </p:txBody>
            </p:sp>
            <p:sp>
              <p:nvSpPr>
                <p:cNvPr id="35" name="Rectangle : coins arrondis 34">
                  <a:extLst>
                    <a:ext uri="{FF2B5EF4-FFF2-40B4-BE49-F238E27FC236}">
                      <a16:creationId xmlns:a16="http://schemas.microsoft.com/office/drawing/2014/main" id="{7432B802-316E-4861-ACDB-E9F0F54044ED}"/>
                    </a:ext>
                  </a:extLst>
                </p:cNvPr>
                <p:cNvSpPr/>
                <p:nvPr/>
              </p:nvSpPr>
              <p:spPr>
                <a:xfrm>
                  <a:off x="4390164" y="954737"/>
                  <a:ext cx="1461656" cy="251700"/>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2. Population</a:t>
                  </a:r>
                  <a:endParaRPr lang="fr-FR" sz="1000" dirty="0">
                    <a:solidFill>
                      <a:schemeClr val="tx1">
                        <a:lumMod val="65000"/>
                        <a:lumOff val="35000"/>
                      </a:schemeClr>
                    </a:solidFill>
                  </a:endParaRPr>
                </a:p>
              </p:txBody>
            </p:sp>
            <p:sp>
              <p:nvSpPr>
                <p:cNvPr id="36" name="Rectangle : coins arrondis 35">
                  <a:extLst>
                    <a:ext uri="{FF2B5EF4-FFF2-40B4-BE49-F238E27FC236}">
                      <a16:creationId xmlns:a16="http://schemas.microsoft.com/office/drawing/2014/main" id="{E9C884E3-D13D-4F6F-B9D9-F9C0293E84FE}"/>
                    </a:ext>
                  </a:extLst>
                </p:cNvPr>
                <p:cNvSpPr/>
                <p:nvPr/>
              </p:nvSpPr>
              <p:spPr>
                <a:xfrm>
                  <a:off x="6603286" y="575451"/>
                  <a:ext cx="2682332" cy="1227916"/>
                </a:xfrm>
                <a:prstGeom prst="roundRect">
                  <a:avLst/>
                </a:prstGeom>
                <a:solidFill>
                  <a:srgbClr val="EBFFE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Critères/Variables choisis</a:t>
                  </a:r>
                </a:p>
                <a:p>
                  <a:pPr algn="ctr"/>
                  <a:r>
                    <a:rPr lang="fr-FR" sz="1000" dirty="0">
                      <a:solidFill>
                        <a:schemeClr val="tx1">
                          <a:lumMod val="65000"/>
                          <a:lumOff val="35000"/>
                        </a:schemeClr>
                      </a:solidFill>
                    </a:rPr>
                    <a:t>Population</a:t>
                  </a:r>
                </a:p>
                <a:p>
                  <a:pPr algn="ctr"/>
                  <a:r>
                    <a:rPr lang="fr-FR" sz="1000" dirty="0">
                      <a:solidFill>
                        <a:schemeClr val="tx1">
                          <a:lumMod val="65000"/>
                          <a:lumOff val="35000"/>
                        </a:schemeClr>
                      </a:solidFill>
                    </a:rPr>
                    <a:t>Demande intérieure</a:t>
                  </a:r>
                </a:p>
                <a:p>
                  <a:pPr algn="ctr"/>
                  <a:r>
                    <a:rPr lang="fr-FR" sz="1000" dirty="0">
                      <a:solidFill>
                        <a:schemeClr val="tx1">
                          <a:lumMod val="65000"/>
                          <a:lumOff val="35000"/>
                        </a:schemeClr>
                      </a:solidFill>
                    </a:rPr>
                    <a:t>Production/Importation/Exportation</a:t>
                  </a:r>
                </a:p>
                <a:p>
                  <a:pPr algn="ctr"/>
                  <a:r>
                    <a:rPr lang="fr-FR" sz="1000" dirty="0">
                      <a:solidFill>
                        <a:schemeClr val="tx1">
                          <a:lumMod val="65000"/>
                          <a:lumOff val="35000"/>
                        </a:schemeClr>
                      </a:solidFill>
                    </a:rPr>
                    <a:t>TDI</a:t>
                  </a:r>
                </a:p>
              </p:txBody>
            </p:sp>
            <p:cxnSp>
              <p:nvCxnSpPr>
                <p:cNvPr id="37" name="Connecteur : en arc 36">
                  <a:extLst>
                    <a:ext uri="{FF2B5EF4-FFF2-40B4-BE49-F238E27FC236}">
                      <a16:creationId xmlns:a16="http://schemas.microsoft.com/office/drawing/2014/main" id="{03D7ACC8-A47C-4831-AE39-2FC08CA70D64}"/>
                    </a:ext>
                  </a:extLst>
                </p:cNvPr>
                <p:cNvCxnSpPr>
                  <a:cxnSpLocks/>
                  <a:stCxn id="32" idx="3"/>
                  <a:endCxn id="33" idx="1"/>
                </p:cNvCxnSpPr>
                <p:nvPr/>
              </p:nvCxnSpPr>
              <p:spPr>
                <a:xfrm>
                  <a:off x="1935699" y="1148938"/>
                  <a:ext cx="219217" cy="12970"/>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38" name="Connecteur : en arc 37">
                  <a:extLst>
                    <a:ext uri="{FF2B5EF4-FFF2-40B4-BE49-F238E27FC236}">
                      <a16:creationId xmlns:a16="http://schemas.microsoft.com/office/drawing/2014/main" id="{0A36E736-767C-48ED-A0C3-F8C9E6B67D4B}"/>
                    </a:ext>
                  </a:extLst>
                </p:cNvPr>
                <p:cNvCxnSpPr>
                  <a:cxnSpLocks/>
                  <a:stCxn id="33" idx="3"/>
                  <a:endCxn id="34" idx="1"/>
                </p:cNvCxnSpPr>
                <p:nvPr/>
              </p:nvCxnSpPr>
              <p:spPr>
                <a:xfrm flipV="1">
                  <a:off x="3891352" y="575451"/>
                  <a:ext cx="498812" cy="586457"/>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39" name="Connecteur : en arc 38">
                  <a:extLst>
                    <a:ext uri="{FF2B5EF4-FFF2-40B4-BE49-F238E27FC236}">
                      <a16:creationId xmlns:a16="http://schemas.microsoft.com/office/drawing/2014/main" id="{5BC140BE-AE56-41B7-AA91-DBB82C7FAA98}"/>
                    </a:ext>
                  </a:extLst>
                </p:cNvPr>
                <p:cNvCxnSpPr>
                  <a:cxnSpLocks/>
                  <a:stCxn id="33" idx="3"/>
                  <a:endCxn id="35" idx="1"/>
                </p:cNvCxnSpPr>
                <p:nvPr/>
              </p:nvCxnSpPr>
              <p:spPr>
                <a:xfrm flipV="1">
                  <a:off x="3891352" y="1080587"/>
                  <a:ext cx="498812" cy="81321"/>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40" name="Connecteur : en arc 39">
                  <a:extLst>
                    <a:ext uri="{FF2B5EF4-FFF2-40B4-BE49-F238E27FC236}">
                      <a16:creationId xmlns:a16="http://schemas.microsoft.com/office/drawing/2014/main" id="{3E727B59-4359-4DE2-AD2A-F9BD9BC46D6C}"/>
                    </a:ext>
                  </a:extLst>
                </p:cNvPr>
                <p:cNvCxnSpPr>
                  <a:cxnSpLocks/>
                  <a:stCxn id="34" idx="3"/>
                  <a:endCxn id="36" idx="1"/>
                </p:cNvCxnSpPr>
                <p:nvPr/>
              </p:nvCxnSpPr>
              <p:spPr>
                <a:xfrm>
                  <a:off x="5851820" y="575451"/>
                  <a:ext cx="751466" cy="613958"/>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41" name="Connecteur : en arc 40">
                  <a:extLst>
                    <a:ext uri="{FF2B5EF4-FFF2-40B4-BE49-F238E27FC236}">
                      <a16:creationId xmlns:a16="http://schemas.microsoft.com/office/drawing/2014/main" id="{3522E0FC-67A5-404F-85FD-D0665AE84B44}"/>
                    </a:ext>
                  </a:extLst>
                </p:cNvPr>
                <p:cNvCxnSpPr>
                  <a:cxnSpLocks/>
                  <a:stCxn id="35" idx="3"/>
                  <a:endCxn id="36" idx="1"/>
                </p:cNvCxnSpPr>
                <p:nvPr/>
              </p:nvCxnSpPr>
              <p:spPr>
                <a:xfrm>
                  <a:off x="5851820" y="1080587"/>
                  <a:ext cx="751466" cy="108822"/>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sp>
              <p:nvSpPr>
                <p:cNvPr id="42" name="Rectangle : coins arrondis 41">
                  <a:extLst>
                    <a:ext uri="{FF2B5EF4-FFF2-40B4-BE49-F238E27FC236}">
                      <a16:creationId xmlns:a16="http://schemas.microsoft.com/office/drawing/2014/main" id="{EB1FCE3B-2BD6-407B-8158-AC59388742AB}"/>
                    </a:ext>
                  </a:extLst>
                </p:cNvPr>
                <p:cNvSpPr/>
                <p:nvPr/>
              </p:nvSpPr>
              <p:spPr>
                <a:xfrm>
                  <a:off x="10037084" y="867563"/>
                  <a:ext cx="1461656" cy="649060"/>
                </a:xfrm>
                <a:prstGeom prst="roundRect">
                  <a:avLst/>
                </a:prstGeom>
                <a:solidFill>
                  <a:srgbClr val="C5F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Clustering des pays</a:t>
                  </a:r>
                  <a:endParaRPr lang="fr-FR" sz="1000" dirty="0">
                    <a:solidFill>
                      <a:schemeClr val="tx1">
                        <a:lumMod val="65000"/>
                        <a:lumOff val="35000"/>
                      </a:schemeClr>
                    </a:solidFill>
                  </a:endParaRPr>
                </a:p>
              </p:txBody>
            </p:sp>
            <p:cxnSp>
              <p:nvCxnSpPr>
                <p:cNvPr id="43" name="Connecteur : en arc 42">
                  <a:extLst>
                    <a:ext uri="{FF2B5EF4-FFF2-40B4-BE49-F238E27FC236}">
                      <a16:creationId xmlns:a16="http://schemas.microsoft.com/office/drawing/2014/main" id="{B0C687AA-6697-4F04-8824-0A639315ECE8}"/>
                    </a:ext>
                  </a:extLst>
                </p:cNvPr>
                <p:cNvCxnSpPr>
                  <a:cxnSpLocks/>
                  <a:stCxn id="36" idx="3"/>
                  <a:endCxn id="42" idx="1"/>
                </p:cNvCxnSpPr>
                <p:nvPr/>
              </p:nvCxnSpPr>
              <p:spPr>
                <a:xfrm>
                  <a:off x="9285618" y="1189409"/>
                  <a:ext cx="751466" cy="2684"/>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grpSp>
          <p:sp>
            <p:nvSpPr>
              <p:cNvPr id="30" name="Rectangle : coins arrondis 29">
                <a:extLst>
                  <a:ext uri="{FF2B5EF4-FFF2-40B4-BE49-F238E27FC236}">
                    <a16:creationId xmlns:a16="http://schemas.microsoft.com/office/drawing/2014/main" id="{C8B5160D-67AE-474C-ACE0-8EB028818111}"/>
                  </a:ext>
                </a:extLst>
              </p:cNvPr>
              <p:cNvSpPr/>
              <p:nvPr/>
            </p:nvSpPr>
            <p:spPr>
              <a:xfrm>
                <a:off x="432288" y="1808757"/>
                <a:ext cx="1461656"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1</a:t>
                </a:r>
                <a:endParaRPr lang="fr-FR" sz="1000" dirty="0">
                  <a:solidFill>
                    <a:schemeClr val="tx1">
                      <a:lumMod val="65000"/>
                      <a:lumOff val="35000"/>
                    </a:schemeClr>
                  </a:solidFill>
                </a:endParaRPr>
              </a:p>
            </p:txBody>
          </p:sp>
        </p:grpSp>
        <p:sp>
          <p:nvSpPr>
            <p:cNvPr id="26" name="Rectangle : coins arrondis 25">
              <a:extLst>
                <a:ext uri="{FF2B5EF4-FFF2-40B4-BE49-F238E27FC236}">
                  <a16:creationId xmlns:a16="http://schemas.microsoft.com/office/drawing/2014/main" id="{7C7A6FD3-0480-42E4-8CEF-51CABA976215}"/>
                </a:ext>
              </a:extLst>
            </p:cNvPr>
            <p:cNvSpPr/>
            <p:nvPr/>
          </p:nvSpPr>
          <p:spPr>
            <a:xfrm>
              <a:off x="4017817" y="1336151"/>
              <a:ext cx="2198255" cy="573487"/>
            </a:xfrm>
            <a:prstGeom prst="roundRect">
              <a:avLst/>
            </a:prstGeom>
            <a:solidFill>
              <a:srgbClr val="EBFFFC"/>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3. Viandes</a:t>
              </a:r>
            </a:p>
            <a:p>
              <a:pPr algn="ctr"/>
              <a:r>
                <a:rPr lang="fr-FR" sz="1000" dirty="0">
                  <a:solidFill>
                    <a:schemeClr val="tx1">
                      <a:lumMod val="65000"/>
                      <a:lumOff val="35000"/>
                    </a:schemeClr>
                  </a:solidFill>
                </a:rPr>
                <a:t>Production, Importation, Exportation</a:t>
              </a:r>
            </a:p>
            <a:p>
              <a:pPr algn="ctr"/>
              <a:r>
                <a:rPr lang="fr-FR" sz="1000" dirty="0">
                  <a:solidFill>
                    <a:schemeClr val="tx1">
                      <a:lumMod val="65000"/>
                      <a:lumOff val="35000"/>
                    </a:schemeClr>
                  </a:solidFill>
                </a:rPr>
                <a:t>TDI</a:t>
              </a:r>
            </a:p>
          </p:txBody>
        </p:sp>
        <p:cxnSp>
          <p:nvCxnSpPr>
            <p:cNvPr id="27" name="Connecteur : en arc 26">
              <a:extLst>
                <a:ext uri="{FF2B5EF4-FFF2-40B4-BE49-F238E27FC236}">
                  <a16:creationId xmlns:a16="http://schemas.microsoft.com/office/drawing/2014/main" id="{0E81A8A6-6812-40F3-8636-29BE49836A6C}"/>
                </a:ext>
              </a:extLst>
            </p:cNvPr>
            <p:cNvCxnSpPr>
              <a:cxnSpLocks/>
              <a:stCxn id="33" idx="3"/>
              <a:endCxn id="26" idx="1"/>
            </p:cNvCxnSpPr>
            <p:nvPr/>
          </p:nvCxnSpPr>
          <p:spPr>
            <a:xfrm>
              <a:off x="3891352" y="1161908"/>
              <a:ext cx="126465" cy="460987"/>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28" name="Connecteur : en arc 27">
              <a:extLst>
                <a:ext uri="{FF2B5EF4-FFF2-40B4-BE49-F238E27FC236}">
                  <a16:creationId xmlns:a16="http://schemas.microsoft.com/office/drawing/2014/main" id="{0B71F39F-194B-4B01-8C2D-AEF1AFCE79B4}"/>
                </a:ext>
              </a:extLst>
            </p:cNvPr>
            <p:cNvCxnSpPr>
              <a:cxnSpLocks/>
              <a:stCxn id="26" idx="3"/>
              <a:endCxn id="36" idx="1"/>
            </p:cNvCxnSpPr>
            <p:nvPr/>
          </p:nvCxnSpPr>
          <p:spPr>
            <a:xfrm flipV="1">
              <a:off x="6216072" y="1189409"/>
              <a:ext cx="387214" cy="433486"/>
            </a:xfrm>
            <a:prstGeom prst="curvedConnector3">
              <a:avLst>
                <a:gd name="adj1" fmla="val 50000"/>
              </a:avLst>
            </a:prstGeom>
            <a:ln w="31750">
              <a:solidFill>
                <a:srgbClr val="0070C0"/>
              </a:solidFill>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451228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8" name="Titre 127">
            <a:extLst>
              <a:ext uri="{FF2B5EF4-FFF2-40B4-BE49-F238E27FC236}">
                <a16:creationId xmlns:a16="http://schemas.microsoft.com/office/drawing/2014/main" id="{212B4947-E6CD-467B-AF72-9BC942B53E3E}"/>
              </a:ext>
            </a:extLst>
          </p:cNvPr>
          <p:cNvSpPr>
            <a:spLocks noGrp="1"/>
          </p:cNvSpPr>
          <p:nvPr>
            <p:ph type="title"/>
          </p:nvPr>
        </p:nvSpPr>
        <p:spPr>
          <a:xfrm>
            <a:off x="347606" y="281949"/>
            <a:ext cx="11568167" cy="332399"/>
          </a:xfrm>
        </p:spPr>
        <p:txBody>
          <a:bodyPr rtlCol="0" anchor="ctr"/>
          <a:lstStyle/>
          <a:p>
            <a:r>
              <a:rPr lang="fr-FR" sz="2400" b="1" dirty="0"/>
              <a:t>1. </a:t>
            </a:r>
            <a:r>
              <a:rPr lang="fr-FR" sz="2400" b="1" dirty="0">
                <a:latin typeface="+mj-lt"/>
                <a:ea typeface="+mj-ea"/>
                <a:cs typeface="+mj-cs"/>
              </a:rPr>
              <a:t>PANORAMA DE LA Production de la viandes de volailles</a:t>
            </a:r>
            <a:endParaRPr lang="fr-FR" sz="2400" b="1" dirty="0"/>
          </a:p>
        </p:txBody>
      </p:sp>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a:xfrm>
            <a:off x="11706225" y="590303"/>
            <a:ext cx="419100" cy="365125"/>
          </a:xfrm>
        </p:spPr>
        <p:txBody>
          <a:bodyPr rtlCol="0"/>
          <a:lstStyle/>
          <a:p>
            <a:pPr rtl="0"/>
            <a:fld id="{0FD50806-BABF-4915-9689-3B9956D1C75C}" type="slidenum">
              <a:rPr lang="fr-FR" smtClean="0"/>
              <a:pPr rtl="0"/>
              <a:t>4</a:t>
            </a:fld>
            <a:endParaRPr lang="fr-FR" dirty="0"/>
          </a:p>
        </p:txBody>
      </p:sp>
      <p:grpSp>
        <p:nvGrpSpPr>
          <p:cNvPr id="11" name="Groupe 10">
            <a:extLst>
              <a:ext uri="{FF2B5EF4-FFF2-40B4-BE49-F238E27FC236}">
                <a16:creationId xmlns:a16="http://schemas.microsoft.com/office/drawing/2014/main" id="{574CE209-8F21-4C79-9457-AA8AC76C068E}"/>
              </a:ext>
            </a:extLst>
          </p:cNvPr>
          <p:cNvGrpSpPr/>
          <p:nvPr/>
        </p:nvGrpSpPr>
        <p:grpSpPr>
          <a:xfrm>
            <a:off x="320275" y="963270"/>
            <a:ext cx="5723311" cy="3637200"/>
            <a:chOff x="347983" y="963270"/>
            <a:chExt cx="5723311" cy="3637200"/>
          </a:xfrm>
        </p:grpSpPr>
        <p:grpSp>
          <p:nvGrpSpPr>
            <p:cNvPr id="5" name="Groupe 4">
              <a:extLst>
                <a:ext uri="{FF2B5EF4-FFF2-40B4-BE49-F238E27FC236}">
                  <a16:creationId xmlns:a16="http://schemas.microsoft.com/office/drawing/2014/main" id="{CEE1E99A-D929-49DB-B511-ABC99D4603A2}"/>
                </a:ext>
              </a:extLst>
            </p:cNvPr>
            <p:cNvGrpSpPr/>
            <p:nvPr/>
          </p:nvGrpSpPr>
          <p:grpSpPr>
            <a:xfrm>
              <a:off x="347983" y="963270"/>
              <a:ext cx="5723311" cy="3637200"/>
              <a:chOff x="304801" y="1411956"/>
              <a:chExt cx="6513045" cy="4599137"/>
            </a:xfrm>
          </p:grpSpPr>
          <p:sp>
            <p:nvSpPr>
              <p:cNvPr id="73" name="Rectangle 72">
                <a:extLst>
                  <a:ext uri="{FF2B5EF4-FFF2-40B4-BE49-F238E27FC236}">
                    <a16:creationId xmlns:a16="http://schemas.microsoft.com/office/drawing/2014/main" id="{EB0D3BA2-B43F-482A-8413-36C39E771401}"/>
                  </a:ext>
                  <a:ext uri="{C183D7F6-B498-43B3-948B-1728B52AA6E4}">
                    <adec:decorative xmlns:adec="http://schemas.microsoft.com/office/drawing/2017/decorative" val="1"/>
                  </a:ext>
                </a:extLst>
              </p:cNvPr>
              <p:cNvSpPr/>
              <p:nvPr/>
            </p:nvSpPr>
            <p:spPr>
              <a:xfrm>
                <a:off x="304801" y="1658178"/>
                <a:ext cx="6513043" cy="4352915"/>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3" name="Groupe 2">
                <a:extLst>
                  <a:ext uri="{FF2B5EF4-FFF2-40B4-BE49-F238E27FC236}">
                    <a16:creationId xmlns:a16="http://schemas.microsoft.com/office/drawing/2014/main" id="{D0B38144-A40F-4347-9040-AAC18E8A1E98}"/>
                  </a:ext>
                </a:extLst>
              </p:cNvPr>
              <p:cNvGrpSpPr/>
              <p:nvPr/>
            </p:nvGrpSpPr>
            <p:grpSpPr>
              <a:xfrm>
                <a:off x="304801" y="1411956"/>
                <a:ext cx="6513045" cy="492444"/>
                <a:chOff x="168219" y="1411956"/>
                <a:chExt cx="6875369" cy="492443"/>
              </a:xfrm>
            </p:grpSpPr>
            <p:sp>
              <p:nvSpPr>
                <p:cNvPr id="75" name="Rectangle : Coins arrondis 74">
                  <a:extLst>
                    <a:ext uri="{FF2B5EF4-FFF2-40B4-BE49-F238E27FC236}">
                      <a16:creationId xmlns:a16="http://schemas.microsoft.com/office/drawing/2014/main" id="{527B1B3A-4567-4AE9-A7C9-FA9D5A1F3929}"/>
                    </a:ext>
                  </a:extLst>
                </p:cNvPr>
                <p:cNvSpPr/>
                <p:nvPr/>
              </p:nvSpPr>
              <p:spPr>
                <a:xfrm>
                  <a:off x="168219" y="1411956"/>
                  <a:ext cx="6875369" cy="492443"/>
                </a:xfrm>
                <a:prstGeom prst="roundRect">
                  <a:avLst>
                    <a:gd name="adj" fmla="val 50000"/>
                  </a:avLst>
                </a:prstGeom>
                <a:solidFill>
                  <a:srgbClr val="CE295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Evolution de la production de la viande de volailles (2010-2017)</a:t>
                  </a:r>
                </a:p>
              </p:txBody>
            </p:sp>
            <p:sp>
              <p:nvSpPr>
                <p:cNvPr id="124" name="Forme libre 372">
                  <a:extLst>
                    <a:ext uri="{FF2B5EF4-FFF2-40B4-BE49-F238E27FC236}">
                      <a16:creationId xmlns:a16="http://schemas.microsoft.com/office/drawing/2014/main" id="{CC6C2715-550E-40A0-AB0F-10386CBA9367}"/>
                    </a:ext>
                  </a:extLst>
                </p:cNvPr>
                <p:cNvSpPr>
                  <a:spLocks/>
                </p:cNvSpPr>
                <p:nvPr/>
              </p:nvSpPr>
              <p:spPr bwMode="auto">
                <a:xfrm>
                  <a:off x="443938" y="1620401"/>
                  <a:ext cx="196255" cy="13119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solidFill>
                  <a:srgbClr val="CE295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dirty="0"/>
                </a:p>
              </p:txBody>
            </p:sp>
          </p:grpSp>
        </p:grpSp>
        <p:graphicFrame>
          <p:nvGraphicFramePr>
            <p:cNvPr id="65" name="Graphique 64">
              <a:extLst>
                <a:ext uri="{FF2B5EF4-FFF2-40B4-BE49-F238E27FC236}">
                  <a16:creationId xmlns:a16="http://schemas.microsoft.com/office/drawing/2014/main" id="{68AD581E-65B0-4DD4-89C1-17857F580DF3}"/>
                </a:ext>
              </a:extLst>
            </p:cNvPr>
            <p:cNvGraphicFramePr>
              <a:graphicFrameLocks/>
            </p:cNvGraphicFramePr>
            <p:nvPr>
              <p:extLst>
                <p:ext uri="{D42A27DB-BD31-4B8C-83A1-F6EECF244321}">
                  <p14:modId xmlns:p14="http://schemas.microsoft.com/office/powerpoint/2010/main" val="736642347"/>
                </p:ext>
              </p:extLst>
            </p:nvPr>
          </p:nvGraphicFramePr>
          <p:xfrm>
            <a:off x="347983" y="1231877"/>
            <a:ext cx="5554054" cy="3309188"/>
          </p:xfrm>
          <a:graphic>
            <a:graphicData uri="http://schemas.openxmlformats.org/drawingml/2006/chart">
              <c:chart xmlns:c="http://schemas.openxmlformats.org/drawingml/2006/chart" xmlns:r="http://schemas.openxmlformats.org/officeDocument/2006/relationships" r:id="rId3"/>
            </a:graphicData>
          </a:graphic>
        </p:graphicFrame>
      </p:grpSp>
      <p:graphicFrame>
        <p:nvGraphicFramePr>
          <p:cNvPr id="6" name="Tableau 6">
            <a:extLst>
              <a:ext uri="{FF2B5EF4-FFF2-40B4-BE49-F238E27FC236}">
                <a16:creationId xmlns:a16="http://schemas.microsoft.com/office/drawing/2014/main" id="{407A87D0-E679-4BAD-8FFE-2B9D7225567F}"/>
              </a:ext>
            </a:extLst>
          </p:cNvPr>
          <p:cNvGraphicFramePr>
            <a:graphicFrameLocks noGrp="1"/>
          </p:cNvGraphicFramePr>
          <p:nvPr>
            <p:extLst>
              <p:ext uri="{D42A27DB-BD31-4B8C-83A1-F6EECF244321}">
                <p14:modId xmlns:p14="http://schemas.microsoft.com/office/powerpoint/2010/main" val="3188349819"/>
              </p:ext>
            </p:extLst>
          </p:nvPr>
        </p:nvGraphicFramePr>
        <p:xfrm>
          <a:off x="276225" y="5207310"/>
          <a:ext cx="5723309" cy="853440"/>
        </p:xfrm>
        <a:graphic>
          <a:graphicData uri="http://schemas.openxmlformats.org/drawingml/2006/table">
            <a:tbl>
              <a:tblPr firstRow="1" bandRow="1">
                <a:tableStyleId>{5202B0CA-FC54-4496-8BCA-5EF66A818D29}</a:tableStyleId>
              </a:tblPr>
              <a:tblGrid>
                <a:gridCol w="725995">
                  <a:extLst>
                    <a:ext uri="{9D8B030D-6E8A-4147-A177-3AD203B41FA5}">
                      <a16:colId xmlns:a16="http://schemas.microsoft.com/office/drawing/2014/main" val="2658962775"/>
                    </a:ext>
                  </a:extLst>
                </a:gridCol>
                <a:gridCol w="545853">
                  <a:extLst>
                    <a:ext uri="{9D8B030D-6E8A-4147-A177-3AD203B41FA5}">
                      <a16:colId xmlns:a16="http://schemas.microsoft.com/office/drawing/2014/main" val="2234430496"/>
                    </a:ext>
                  </a:extLst>
                </a:gridCol>
                <a:gridCol w="635923">
                  <a:extLst>
                    <a:ext uri="{9D8B030D-6E8A-4147-A177-3AD203B41FA5}">
                      <a16:colId xmlns:a16="http://schemas.microsoft.com/office/drawing/2014/main" val="3164315052"/>
                    </a:ext>
                  </a:extLst>
                </a:gridCol>
                <a:gridCol w="635923">
                  <a:extLst>
                    <a:ext uri="{9D8B030D-6E8A-4147-A177-3AD203B41FA5}">
                      <a16:colId xmlns:a16="http://schemas.microsoft.com/office/drawing/2014/main" val="2736456428"/>
                    </a:ext>
                  </a:extLst>
                </a:gridCol>
                <a:gridCol w="635923">
                  <a:extLst>
                    <a:ext uri="{9D8B030D-6E8A-4147-A177-3AD203B41FA5}">
                      <a16:colId xmlns:a16="http://schemas.microsoft.com/office/drawing/2014/main" val="3506131915"/>
                    </a:ext>
                  </a:extLst>
                </a:gridCol>
                <a:gridCol w="635923">
                  <a:extLst>
                    <a:ext uri="{9D8B030D-6E8A-4147-A177-3AD203B41FA5}">
                      <a16:colId xmlns:a16="http://schemas.microsoft.com/office/drawing/2014/main" val="3691243367"/>
                    </a:ext>
                  </a:extLst>
                </a:gridCol>
                <a:gridCol w="635923">
                  <a:extLst>
                    <a:ext uri="{9D8B030D-6E8A-4147-A177-3AD203B41FA5}">
                      <a16:colId xmlns:a16="http://schemas.microsoft.com/office/drawing/2014/main" val="2197823112"/>
                    </a:ext>
                  </a:extLst>
                </a:gridCol>
                <a:gridCol w="635923">
                  <a:extLst>
                    <a:ext uri="{9D8B030D-6E8A-4147-A177-3AD203B41FA5}">
                      <a16:colId xmlns:a16="http://schemas.microsoft.com/office/drawing/2014/main" val="3134360601"/>
                    </a:ext>
                  </a:extLst>
                </a:gridCol>
                <a:gridCol w="635923">
                  <a:extLst>
                    <a:ext uri="{9D8B030D-6E8A-4147-A177-3AD203B41FA5}">
                      <a16:colId xmlns:a16="http://schemas.microsoft.com/office/drawing/2014/main" val="3269216037"/>
                    </a:ext>
                  </a:extLst>
                </a:gridCol>
              </a:tblGrid>
              <a:tr h="241302">
                <a:tc>
                  <a:txBody>
                    <a:bodyPr/>
                    <a:lstStyle/>
                    <a:p>
                      <a:pPr algn="ctr"/>
                      <a:r>
                        <a:rPr lang="fr-FR" sz="1100" b="1" dirty="0"/>
                        <a:t>Année</a:t>
                      </a:r>
                    </a:p>
                  </a:txBody>
                  <a:tcPr>
                    <a:solidFill>
                      <a:srgbClr val="CE295E"/>
                    </a:solidFill>
                  </a:tcPr>
                </a:tc>
                <a:tc>
                  <a:txBody>
                    <a:bodyPr/>
                    <a:lstStyle/>
                    <a:p>
                      <a:pPr algn="ctr"/>
                      <a:r>
                        <a:rPr lang="fr-FR" sz="1100" b="1" dirty="0"/>
                        <a:t>2010</a:t>
                      </a:r>
                    </a:p>
                  </a:txBody>
                  <a:tcPr>
                    <a:solidFill>
                      <a:srgbClr val="CE295E"/>
                    </a:solidFill>
                  </a:tcPr>
                </a:tc>
                <a:tc>
                  <a:txBody>
                    <a:bodyPr/>
                    <a:lstStyle/>
                    <a:p>
                      <a:pPr algn="ctr"/>
                      <a:r>
                        <a:rPr lang="fr-FR" sz="1100" b="1" dirty="0"/>
                        <a:t>2011</a:t>
                      </a:r>
                    </a:p>
                  </a:txBody>
                  <a:tcPr>
                    <a:solidFill>
                      <a:srgbClr val="CE295E"/>
                    </a:solidFill>
                  </a:tcPr>
                </a:tc>
                <a:tc>
                  <a:txBody>
                    <a:bodyPr/>
                    <a:lstStyle/>
                    <a:p>
                      <a:pPr algn="ctr"/>
                      <a:r>
                        <a:rPr lang="fr-FR" sz="1100" b="1" dirty="0"/>
                        <a:t>2012</a:t>
                      </a:r>
                    </a:p>
                  </a:txBody>
                  <a:tcPr>
                    <a:solidFill>
                      <a:srgbClr val="CE295E"/>
                    </a:solidFill>
                  </a:tcPr>
                </a:tc>
                <a:tc>
                  <a:txBody>
                    <a:bodyPr/>
                    <a:lstStyle/>
                    <a:p>
                      <a:pPr algn="ctr"/>
                      <a:r>
                        <a:rPr lang="fr-FR" sz="1100" b="1" dirty="0"/>
                        <a:t>2013</a:t>
                      </a:r>
                    </a:p>
                  </a:txBody>
                  <a:tcPr>
                    <a:solidFill>
                      <a:srgbClr val="CE295E"/>
                    </a:solidFill>
                  </a:tcPr>
                </a:tc>
                <a:tc>
                  <a:txBody>
                    <a:bodyPr/>
                    <a:lstStyle/>
                    <a:p>
                      <a:pPr algn="ctr"/>
                      <a:r>
                        <a:rPr lang="fr-FR" sz="1100" b="1" dirty="0"/>
                        <a:t>2014</a:t>
                      </a:r>
                    </a:p>
                  </a:txBody>
                  <a:tcPr>
                    <a:solidFill>
                      <a:srgbClr val="CE295E"/>
                    </a:solidFill>
                  </a:tcPr>
                </a:tc>
                <a:tc>
                  <a:txBody>
                    <a:bodyPr/>
                    <a:lstStyle/>
                    <a:p>
                      <a:pPr algn="ctr"/>
                      <a:r>
                        <a:rPr lang="fr-FR" sz="1100" b="1" dirty="0"/>
                        <a:t>2015</a:t>
                      </a:r>
                    </a:p>
                  </a:txBody>
                  <a:tcPr>
                    <a:solidFill>
                      <a:srgbClr val="CE295E"/>
                    </a:solidFill>
                  </a:tcPr>
                </a:tc>
                <a:tc>
                  <a:txBody>
                    <a:bodyPr/>
                    <a:lstStyle/>
                    <a:p>
                      <a:pPr algn="ctr"/>
                      <a:r>
                        <a:rPr lang="fr-FR" sz="1100" b="1" dirty="0"/>
                        <a:t>2016</a:t>
                      </a:r>
                    </a:p>
                  </a:txBody>
                  <a:tcPr>
                    <a:solidFill>
                      <a:srgbClr val="CE295E"/>
                    </a:solidFill>
                  </a:tcPr>
                </a:tc>
                <a:tc>
                  <a:txBody>
                    <a:bodyPr/>
                    <a:lstStyle/>
                    <a:p>
                      <a:pPr algn="ctr"/>
                      <a:r>
                        <a:rPr lang="fr-FR" sz="1100" b="1" dirty="0"/>
                        <a:t>2017</a:t>
                      </a:r>
                    </a:p>
                  </a:txBody>
                  <a:tcPr>
                    <a:solidFill>
                      <a:srgbClr val="CE295E"/>
                    </a:solidFill>
                  </a:tcPr>
                </a:tc>
                <a:extLst>
                  <a:ext uri="{0D108BD9-81ED-4DB2-BD59-A6C34878D82A}">
                    <a16:rowId xmlns:a16="http://schemas.microsoft.com/office/drawing/2014/main" val="3276875286"/>
                  </a:ext>
                </a:extLst>
              </a:tr>
              <a:tr h="241302">
                <a:tc>
                  <a:txBody>
                    <a:bodyPr/>
                    <a:lstStyle/>
                    <a:p>
                      <a:pPr algn="ctr"/>
                      <a:r>
                        <a:rPr lang="fr-FR" sz="1100" b="1" dirty="0">
                          <a:solidFill>
                            <a:schemeClr val="tx1">
                              <a:lumMod val="75000"/>
                              <a:lumOff val="25000"/>
                            </a:schemeClr>
                          </a:solidFill>
                        </a:rPr>
                        <a:t>Quantité (milliers tonnes)</a:t>
                      </a:r>
                    </a:p>
                  </a:txBody>
                  <a:tcP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87172</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90839</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94088</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97579</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100436</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103773</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106612</a:t>
                      </a:r>
                    </a:p>
                  </a:txBody>
                  <a:tcPr marL="9525" marR="9525" marT="9525" marB="0" anchor="ctr">
                    <a:solidFill>
                      <a:schemeClr val="bg1"/>
                    </a:solidFill>
                  </a:tcPr>
                </a:tc>
                <a:tc>
                  <a:txBody>
                    <a:bodyPr/>
                    <a:lstStyle/>
                    <a:p>
                      <a:pPr algn="ctr" fontAlgn="b"/>
                      <a:r>
                        <a:rPr lang="fr-FR" sz="1100" b="1" i="0" u="none" strike="noStrike" dirty="0">
                          <a:solidFill>
                            <a:schemeClr val="tx1">
                              <a:lumMod val="75000"/>
                              <a:lumOff val="25000"/>
                            </a:schemeClr>
                          </a:solidFill>
                          <a:effectLst/>
                          <a:latin typeface="Calibri" panose="020F0502020204030204" pitchFamily="34" charset="0"/>
                        </a:rPr>
                        <a:t>111767</a:t>
                      </a:r>
                    </a:p>
                  </a:txBody>
                  <a:tcPr marL="9525" marR="9525" marT="9525" marB="0" anchor="ctr">
                    <a:solidFill>
                      <a:schemeClr val="bg1"/>
                    </a:solidFill>
                  </a:tcPr>
                </a:tc>
                <a:extLst>
                  <a:ext uri="{0D108BD9-81ED-4DB2-BD59-A6C34878D82A}">
                    <a16:rowId xmlns:a16="http://schemas.microsoft.com/office/drawing/2014/main" val="3430790407"/>
                  </a:ext>
                </a:extLst>
              </a:tr>
            </a:tbl>
          </a:graphicData>
        </a:graphic>
      </p:graphicFrame>
      <p:grpSp>
        <p:nvGrpSpPr>
          <p:cNvPr id="120" name="Groupe 119">
            <a:extLst>
              <a:ext uri="{FF2B5EF4-FFF2-40B4-BE49-F238E27FC236}">
                <a16:creationId xmlns:a16="http://schemas.microsoft.com/office/drawing/2014/main" id="{B42A2B52-2B04-4B63-A6DA-90159F7D06A6}"/>
              </a:ext>
            </a:extLst>
          </p:cNvPr>
          <p:cNvGrpSpPr/>
          <p:nvPr/>
        </p:nvGrpSpPr>
        <p:grpSpPr>
          <a:xfrm>
            <a:off x="6192464" y="963270"/>
            <a:ext cx="5723311" cy="3637200"/>
            <a:chOff x="304801" y="1411956"/>
            <a:chExt cx="6513045" cy="4599137"/>
          </a:xfrm>
        </p:grpSpPr>
        <p:sp>
          <p:nvSpPr>
            <p:cNvPr id="121" name="Rectangle 120">
              <a:extLst>
                <a:ext uri="{FF2B5EF4-FFF2-40B4-BE49-F238E27FC236}">
                  <a16:creationId xmlns:a16="http://schemas.microsoft.com/office/drawing/2014/main" id="{6044CA7D-F96A-466C-8367-2DFE108141F9}"/>
                </a:ext>
                <a:ext uri="{C183D7F6-B498-43B3-948B-1728B52AA6E4}">
                  <adec:decorative xmlns:adec="http://schemas.microsoft.com/office/drawing/2017/decorative" val="1"/>
                </a:ext>
              </a:extLst>
            </p:cNvPr>
            <p:cNvSpPr/>
            <p:nvPr/>
          </p:nvSpPr>
          <p:spPr>
            <a:xfrm>
              <a:off x="304801" y="1658178"/>
              <a:ext cx="6513044" cy="4352915"/>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127" name="Rectangle : Coins arrondis 74">
              <a:extLst>
                <a:ext uri="{FF2B5EF4-FFF2-40B4-BE49-F238E27FC236}">
                  <a16:creationId xmlns:a16="http://schemas.microsoft.com/office/drawing/2014/main" id="{CC222F58-05ED-47CD-8F37-A537AC0C5329}"/>
                </a:ext>
              </a:extLst>
            </p:cNvPr>
            <p:cNvSpPr/>
            <p:nvPr/>
          </p:nvSpPr>
          <p:spPr>
            <a:xfrm>
              <a:off x="304801" y="1411956"/>
              <a:ext cx="6513045" cy="492444"/>
            </a:xfrm>
            <a:prstGeom prst="roundRect">
              <a:avLst>
                <a:gd name="adj" fmla="val 50000"/>
              </a:avLst>
            </a:prstGeom>
            <a:solidFill>
              <a:srgbClr val="2C56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Production de la viande de volailles par région en 2017</a:t>
              </a:r>
            </a:p>
          </p:txBody>
        </p:sp>
      </p:grpSp>
      <p:graphicFrame>
        <p:nvGraphicFramePr>
          <p:cNvPr id="137" name="Graphique 136">
            <a:extLst>
              <a:ext uri="{FF2B5EF4-FFF2-40B4-BE49-F238E27FC236}">
                <a16:creationId xmlns:a16="http://schemas.microsoft.com/office/drawing/2014/main" id="{D077B763-8B8E-4610-8FB4-298977FA0797}"/>
              </a:ext>
            </a:extLst>
          </p:cNvPr>
          <p:cNvGraphicFramePr>
            <a:graphicFrameLocks/>
          </p:cNvGraphicFramePr>
          <p:nvPr>
            <p:extLst>
              <p:ext uri="{D42A27DB-BD31-4B8C-83A1-F6EECF244321}">
                <p14:modId xmlns:p14="http://schemas.microsoft.com/office/powerpoint/2010/main" val="2620633719"/>
              </p:ext>
            </p:extLst>
          </p:nvPr>
        </p:nvGraphicFramePr>
        <p:xfrm>
          <a:off x="7069484" y="1424608"/>
          <a:ext cx="4362995" cy="333212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2" name="Tableau 11">
            <a:extLst>
              <a:ext uri="{FF2B5EF4-FFF2-40B4-BE49-F238E27FC236}">
                <a16:creationId xmlns:a16="http://schemas.microsoft.com/office/drawing/2014/main" id="{F3C48FF2-9514-46FA-924A-0BF631C6FB5D}"/>
              </a:ext>
            </a:extLst>
          </p:cNvPr>
          <p:cNvGraphicFramePr>
            <a:graphicFrameLocks noGrp="1"/>
          </p:cNvGraphicFramePr>
          <p:nvPr>
            <p:extLst>
              <p:ext uri="{D42A27DB-BD31-4B8C-83A1-F6EECF244321}">
                <p14:modId xmlns:p14="http://schemas.microsoft.com/office/powerpoint/2010/main" val="1883630024"/>
              </p:ext>
            </p:extLst>
          </p:nvPr>
        </p:nvGraphicFramePr>
        <p:xfrm>
          <a:off x="6192031" y="5207310"/>
          <a:ext cx="5723740" cy="865565"/>
        </p:xfrm>
        <a:graphic>
          <a:graphicData uri="http://schemas.openxmlformats.org/drawingml/2006/table">
            <a:tbl>
              <a:tblPr firstRow="1" bandRow="1">
                <a:tableStyleId>{5202B0CA-FC54-4496-8BCA-5EF66A818D29}</a:tableStyleId>
              </a:tblPr>
              <a:tblGrid>
                <a:gridCol w="873787">
                  <a:extLst>
                    <a:ext uri="{9D8B030D-6E8A-4147-A177-3AD203B41FA5}">
                      <a16:colId xmlns:a16="http://schemas.microsoft.com/office/drawing/2014/main" val="4044246224"/>
                    </a:ext>
                  </a:extLst>
                </a:gridCol>
                <a:gridCol w="1034129">
                  <a:extLst>
                    <a:ext uri="{9D8B030D-6E8A-4147-A177-3AD203B41FA5}">
                      <a16:colId xmlns:a16="http://schemas.microsoft.com/office/drawing/2014/main" val="3898708592"/>
                    </a:ext>
                  </a:extLst>
                </a:gridCol>
                <a:gridCol w="953956">
                  <a:extLst>
                    <a:ext uri="{9D8B030D-6E8A-4147-A177-3AD203B41FA5}">
                      <a16:colId xmlns:a16="http://schemas.microsoft.com/office/drawing/2014/main" val="2354982115"/>
                    </a:ext>
                  </a:extLst>
                </a:gridCol>
                <a:gridCol w="953956">
                  <a:extLst>
                    <a:ext uri="{9D8B030D-6E8A-4147-A177-3AD203B41FA5}">
                      <a16:colId xmlns:a16="http://schemas.microsoft.com/office/drawing/2014/main" val="2384612636"/>
                    </a:ext>
                  </a:extLst>
                </a:gridCol>
                <a:gridCol w="953956">
                  <a:extLst>
                    <a:ext uri="{9D8B030D-6E8A-4147-A177-3AD203B41FA5}">
                      <a16:colId xmlns:a16="http://schemas.microsoft.com/office/drawing/2014/main" val="4208560731"/>
                    </a:ext>
                  </a:extLst>
                </a:gridCol>
                <a:gridCol w="953956">
                  <a:extLst>
                    <a:ext uri="{9D8B030D-6E8A-4147-A177-3AD203B41FA5}">
                      <a16:colId xmlns:a16="http://schemas.microsoft.com/office/drawing/2014/main" val="1191302396"/>
                    </a:ext>
                  </a:extLst>
                </a:gridCol>
              </a:tblGrid>
              <a:tr h="271205">
                <a:tc>
                  <a:txBody>
                    <a:bodyPr/>
                    <a:lstStyle/>
                    <a:p>
                      <a:pPr algn="ctr"/>
                      <a:r>
                        <a:rPr lang="fr-FR" sz="1100" b="1" dirty="0"/>
                        <a:t>Année</a:t>
                      </a:r>
                    </a:p>
                  </a:txBody>
                  <a:tcPr anchor="ctr">
                    <a:solidFill>
                      <a:srgbClr val="2C562D"/>
                    </a:solidFill>
                  </a:tcPr>
                </a:tc>
                <a:tc>
                  <a:txBody>
                    <a:bodyPr/>
                    <a:lstStyle/>
                    <a:p>
                      <a:pPr algn="ctr"/>
                      <a:r>
                        <a:rPr lang="fr-FR" sz="1100" b="1" dirty="0"/>
                        <a:t>Afrique</a:t>
                      </a:r>
                    </a:p>
                  </a:txBody>
                  <a:tcPr anchor="ctr">
                    <a:solidFill>
                      <a:srgbClr val="2C562D"/>
                    </a:solidFill>
                  </a:tcPr>
                </a:tc>
                <a:tc>
                  <a:txBody>
                    <a:bodyPr/>
                    <a:lstStyle/>
                    <a:p>
                      <a:pPr algn="ctr"/>
                      <a:r>
                        <a:rPr lang="fr-FR" sz="1100" b="1" dirty="0"/>
                        <a:t>Amériques</a:t>
                      </a:r>
                    </a:p>
                  </a:txBody>
                  <a:tcPr anchor="ctr">
                    <a:solidFill>
                      <a:srgbClr val="2C562D"/>
                    </a:solidFill>
                  </a:tcPr>
                </a:tc>
                <a:tc>
                  <a:txBody>
                    <a:bodyPr/>
                    <a:lstStyle/>
                    <a:p>
                      <a:pPr algn="ctr"/>
                      <a:r>
                        <a:rPr lang="fr-FR" sz="1100" b="1" dirty="0"/>
                        <a:t>Asie</a:t>
                      </a:r>
                    </a:p>
                  </a:txBody>
                  <a:tcPr anchor="ctr">
                    <a:solidFill>
                      <a:srgbClr val="2C562D"/>
                    </a:solidFill>
                  </a:tcPr>
                </a:tc>
                <a:tc>
                  <a:txBody>
                    <a:bodyPr/>
                    <a:lstStyle/>
                    <a:p>
                      <a:pPr algn="ctr"/>
                      <a:r>
                        <a:rPr lang="fr-FR" sz="1100" b="1" dirty="0"/>
                        <a:t>Europe</a:t>
                      </a:r>
                    </a:p>
                  </a:txBody>
                  <a:tcPr anchor="ctr">
                    <a:solidFill>
                      <a:srgbClr val="2C562D"/>
                    </a:solidFill>
                  </a:tcPr>
                </a:tc>
                <a:tc>
                  <a:txBody>
                    <a:bodyPr/>
                    <a:lstStyle/>
                    <a:p>
                      <a:pPr algn="ctr"/>
                      <a:r>
                        <a:rPr lang="fr-FR" sz="1100" b="1" dirty="0"/>
                        <a:t>Océanie</a:t>
                      </a:r>
                    </a:p>
                  </a:txBody>
                  <a:tcPr anchor="ctr">
                    <a:solidFill>
                      <a:srgbClr val="2C562D"/>
                    </a:solidFill>
                  </a:tcPr>
                </a:tc>
                <a:extLst>
                  <a:ext uri="{0D108BD9-81ED-4DB2-BD59-A6C34878D82A}">
                    <a16:rowId xmlns:a16="http://schemas.microsoft.com/office/drawing/2014/main" val="441294253"/>
                  </a:ext>
                </a:extLst>
              </a:tr>
              <a:tr h="377751">
                <a:tc>
                  <a:txBody>
                    <a:bodyPr/>
                    <a:lstStyle/>
                    <a:p>
                      <a:pPr algn="ctr"/>
                      <a:r>
                        <a:rPr lang="fr-FR" sz="1100" b="1" dirty="0">
                          <a:solidFill>
                            <a:schemeClr val="tx1">
                              <a:lumMod val="75000"/>
                              <a:lumOff val="25000"/>
                            </a:schemeClr>
                          </a:solidFill>
                        </a:rPr>
                        <a:t>Quantité (milliers tonnes)</a:t>
                      </a:r>
                    </a:p>
                  </a:txBody>
                  <a:tcPr anchor="ctr">
                    <a:solidFill>
                      <a:schemeClr val="bg1"/>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fr-FR" sz="1100" b="1" i="0" u="none" strike="noStrike" kern="1200" dirty="0">
                          <a:solidFill>
                            <a:schemeClr val="tx1">
                              <a:lumMod val="75000"/>
                              <a:lumOff val="25000"/>
                            </a:schemeClr>
                          </a:solidFill>
                          <a:effectLst/>
                          <a:latin typeface="Calibri" panose="020F0502020204030204" pitchFamily="34" charset="0"/>
                          <a:ea typeface="+mn-ea"/>
                          <a:cs typeface="+mn-cs"/>
                        </a:rPr>
                        <a:t>5899,355</a:t>
                      </a:r>
                    </a:p>
                  </a:txBody>
                  <a:tcPr marL="9525" marR="9525" marT="9525" marB="0" anchor="ctr">
                    <a:solidFill>
                      <a:schemeClr val="bg1"/>
                    </a:solidFill>
                  </a:tcPr>
                </a:tc>
                <a:tc>
                  <a:txBody>
                    <a:bodyPr/>
                    <a:lstStyle/>
                    <a:p>
                      <a:pPr algn="ctr" fontAlgn="b"/>
                      <a:r>
                        <a:rPr lang="fr-FR" sz="1100" b="1" i="0" u="none" strike="noStrike" kern="1200" dirty="0">
                          <a:solidFill>
                            <a:schemeClr val="tx1">
                              <a:lumMod val="75000"/>
                              <a:lumOff val="25000"/>
                            </a:schemeClr>
                          </a:solidFill>
                          <a:effectLst/>
                          <a:latin typeface="Calibri" panose="020F0502020204030204" pitchFamily="34" charset="0"/>
                          <a:ea typeface="+mn-ea"/>
                          <a:cs typeface="+mn-cs"/>
                        </a:rPr>
                        <a:t>46096,389</a:t>
                      </a:r>
                      <a:endParaRPr lang="fr-FR" sz="1100" b="1" i="0" u="none" strike="noStrike" dirty="0">
                        <a:solidFill>
                          <a:schemeClr val="tx1">
                            <a:lumMod val="75000"/>
                            <a:lumOff val="25000"/>
                          </a:schemeClr>
                        </a:solidFill>
                        <a:effectLst/>
                        <a:latin typeface="Calibri" panose="020F0502020204030204" pitchFamily="34" charset="0"/>
                      </a:endParaRPr>
                    </a:p>
                  </a:txBody>
                  <a:tcPr marL="9525" marR="9525" marT="9525" marB="0" anchor="ctr">
                    <a:solidFill>
                      <a:schemeClr val="bg1"/>
                    </a:solidFill>
                  </a:tcPr>
                </a:tc>
                <a:tc>
                  <a:txBody>
                    <a:bodyPr/>
                    <a:lstStyle/>
                    <a:p>
                      <a:pPr algn="ctr" fontAlgn="b"/>
                      <a:r>
                        <a:rPr lang="fr-FR" sz="1100" b="1" i="0" u="none" strike="noStrike" kern="1200" dirty="0">
                          <a:solidFill>
                            <a:schemeClr val="tx1">
                              <a:lumMod val="75000"/>
                              <a:lumOff val="25000"/>
                            </a:schemeClr>
                          </a:solidFill>
                          <a:effectLst/>
                          <a:latin typeface="Calibri" panose="020F0502020204030204" pitchFamily="34" charset="0"/>
                          <a:ea typeface="+mn-ea"/>
                          <a:cs typeface="+mn-cs"/>
                        </a:rPr>
                        <a:t>39944,737</a:t>
                      </a:r>
                      <a:endParaRPr lang="fr-FR" sz="1100" b="1" i="0" u="none" strike="noStrike" dirty="0">
                        <a:solidFill>
                          <a:schemeClr val="tx1">
                            <a:lumMod val="75000"/>
                            <a:lumOff val="25000"/>
                          </a:schemeClr>
                        </a:solidFill>
                        <a:effectLst/>
                        <a:latin typeface="Calibri" panose="020F0502020204030204" pitchFamily="34" charset="0"/>
                      </a:endParaRPr>
                    </a:p>
                  </a:txBody>
                  <a:tcPr marL="9525" marR="9525" marT="9525" marB="0" anchor="ctr">
                    <a:solidFill>
                      <a:schemeClr val="bg1"/>
                    </a:solidFill>
                  </a:tcPr>
                </a:tc>
                <a:tc>
                  <a:txBody>
                    <a:bodyPr/>
                    <a:lstStyle/>
                    <a:p>
                      <a:pPr algn="ctr" fontAlgn="b"/>
                      <a:r>
                        <a:rPr lang="fr-FR" sz="1100" b="1" i="0" u="none" strike="noStrike" kern="1200" dirty="0">
                          <a:solidFill>
                            <a:schemeClr val="tx1">
                              <a:lumMod val="75000"/>
                              <a:lumOff val="25000"/>
                            </a:schemeClr>
                          </a:solidFill>
                          <a:effectLst/>
                          <a:latin typeface="Calibri" panose="020F0502020204030204" pitchFamily="34" charset="0"/>
                          <a:ea typeface="+mn-ea"/>
                          <a:cs typeface="+mn-cs"/>
                        </a:rPr>
                        <a:t>18332,224</a:t>
                      </a:r>
                      <a:endParaRPr lang="fr-FR" sz="1100" b="1" i="0" u="none" strike="noStrike" dirty="0">
                        <a:solidFill>
                          <a:schemeClr val="tx1">
                            <a:lumMod val="75000"/>
                            <a:lumOff val="25000"/>
                          </a:schemeClr>
                        </a:solidFill>
                        <a:effectLst/>
                        <a:latin typeface="Calibri" panose="020F0502020204030204" pitchFamily="34" charset="0"/>
                      </a:endParaRPr>
                    </a:p>
                  </a:txBody>
                  <a:tcPr marL="9525" marR="9525" marT="9525" marB="0" anchor="ctr">
                    <a:solidFill>
                      <a:schemeClr val="bg1"/>
                    </a:solidFill>
                  </a:tcPr>
                </a:tc>
                <a:tc>
                  <a:txBody>
                    <a:bodyPr/>
                    <a:lstStyle/>
                    <a:p>
                      <a:pPr algn="ctr" fontAlgn="b"/>
                      <a:r>
                        <a:rPr lang="fr-FR" sz="1100" b="1" i="0" u="none" strike="noStrike" kern="1200" dirty="0">
                          <a:solidFill>
                            <a:schemeClr val="tx1">
                              <a:lumMod val="75000"/>
                              <a:lumOff val="25000"/>
                            </a:schemeClr>
                          </a:solidFill>
                          <a:effectLst/>
                          <a:latin typeface="Calibri" panose="020F0502020204030204" pitchFamily="34" charset="0"/>
                          <a:ea typeface="+mn-ea"/>
                          <a:cs typeface="+mn-cs"/>
                        </a:rPr>
                        <a:t>1494,325</a:t>
                      </a:r>
                      <a:endParaRPr lang="fr-FR" sz="1100" b="1" i="0" u="none" strike="noStrike" dirty="0">
                        <a:solidFill>
                          <a:schemeClr val="tx1">
                            <a:lumMod val="75000"/>
                            <a:lumOff val="25000"/>
                          </a:schemeClr>
                        </a:solidFill>
                        <a:effectLst/>
                        <a:latin typeface="Calibri" panose="020F0502020204030204" pitchFamily="34" charset="0"/>
                      </a:endParaRPr>
                    </a:p>
                  </a:txBody>
                  <a:tcPr marL="9525" marR="9525" marT="9525" marB="0" anchor="ctr">
                    <a:solidFill>
                      <a:schemeClr val="bg1"/>
                    </a:solidFill>
                  </a:tcPr>
                </a:tc>
                <a:extLst>
                  <a:ext uri="{0D108BD9-81ED-4DB2-BD59-A6C34878D82A}">
                    <a16:rowId xmlns:a16="http://schemas.microsoft.com/office/drawing/2014/main" val="3792449105"/>
                  </a:ext>
                </a:extLst>
              </a:tr>
            </a:tbl>
          </a:graphicData>
        </a:graphic>
      </p:graphicFrame>
      <p:pic>
        <p:nvPicPr>
          <p:cNvPr id="17" name="Image 16">
            <a:extLst>
              <a:ext uri="{FF2B5EF4-FFF2-40B4-BE49-F238E27FC236}">
                <a16:creationId xmlns:a16="http://schemas.microsoft.com/office/drawing/2014/main" id="{3BB36445-B894-43C9-9D6F-B6B8121BF57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Tree>
    <p:extLst>
      <p:ext uri="{BB962C8B-B14F-4D97-AF65-F5344CB8AC3E}">
        <p14:creationId xmlns:p14="http://schemas.microsoft.com/office/powerpoint/2010/main" val="3427904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a:xfrm>
            <a:off x="11706225" y="590303"/>
            <a:ext cx="419100" cy="365125"/>
          </a:xfrm>
        </p:spPr>
        <p:txBody>
          <a:bodyPr rtlCol="0"/>
          <a:lstStyle/>
          <a:p>
            <a:pPr rtl="0"/>
            <a:fld id="{0FD50806-BABF-4915-9689-3B9956D1C75C}" type="slidenum">
              <a:rPr lang="fr-FR" smtClean="0"/>
              <a:pPr rtl="0"/>
              <a:t>5</a:t>
            </a:fld>
            <a:endParaRPr lang="fr-FR" dirty="0"/>
          </a:p>
        </p:txBody>
      </p:sp>
      <p:grpSp>
        <p:nvGrpSpPr>
          <p:cNvPr id="68" name="Groupe 67">
            <a:extLst>
              <a:ext uri="{FF2B5EF4-FFF2-40B4-BE49-F238E27FC236}">
                <a16:creationId xmlns:a16="http://schemas.microsoft.com/office/drawing/2014/main" id="{521F6FE4-CEB7-460B-BDB7-B06013726230}"/>
              </a:ext>
            </a:extLst>
          </p:cNvPr>
          <p:cNvGrpSpPr/>
          <p:nvPr/>
        </p:nvGrpSpPr>
        <p:grpSpPr>
          <a:xfrm>
            <a:off x="6259138" y="1028853"/>
            <a:ext cx="5723311" cy="3610081"/>
            <a:chOff x="304801" y="1411956"/>
            <a:chExt cx="6513045" cy="4599137"/>
          </a:xfrm>
        </p:grpSpPr>
        <p:sp>
          <p:nvSpPr>
            <p:cNvPr id="69" name="Rectangle 68">
              <a:extLst>
                <a:ext uri="{FF2B5EF4-FFF2-40B4-BE49-F238E27FC236}">
                  <a16:creationId xmlns:a16="http://schemas.microsoft.com/office/drawing/2014/main" id="{9A06237D-410A-4ABB-940A-DBA376981FB8}"/>
                </a:ext>
                <a:ext uri="{C183D7F6-B498-43B3-948B-1728B52AA6E4}">
                  <adec:decorative xmlns:adec="http://schemas.microsoft.com/office/drawing/2017/decorative" val="1"/>
                </a:ext>
              </a:extLst>
            </p:cNvPr>
            <p:cNvSpPr/>
            <p:nvPr/>
          </p:nvSpPr>
          <p:spPr>
            <a:xfrm>
              <a:off x="304801" y="1658178"/>
              <a:ext cx="6513044" cy="4352915"/>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71" name="Rectangle : Coins arrondis 74">
              <a:extLst>
                <a:ext uri="{FF2B5EF4-FFF2-40B4-BE49-F238E27FC236}">
                  <a16:creationId xmlns:a16="http://schemas.microsoft.com/office/drawing/2014/main" id="{245C0963-D7FA-4A26-B595-994015258AD2}"/>
                </a:ext>
              </a:extLst>
            </p:cNvPr>
            <p:cNvSpPr/>
            <p:nvPr/>
          </p:nvSpPr>
          <p:spPr>
            <a:xfrm>
              <a:off x="304801" y="1411956"/>
              <a:ext cx="6513045" cy="492444"/>
            </a:xfrm>
            <a:prstGeom prst="roundRect">
              <a:avLst>
                <a:gd name="adj" fmla="val 50000"/>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Evolution de la population mondiale (2010-2018)</a:t>
              </a:r>
            </a:p>
          </p:txBody>
        </p:sp>
      </p:grpSp>
      <p:graphicFrame>
        <p:nvGraphicFramePr>
          <p:cNvPr id="9" name="Tableau 8">
            <a:extLst>
              <a:ext uri="{FF2B5EF4-FFF2-40B4-BE49-F238E27FC236}">
                <a16:creationId xmlns:a16="http://schemas.microsoft.com/office/drawing/2014/main" id="{3296FD38-9794-4D79-BCA2-A2C9A271E36E}"/>
              </a:ext>
            </a:extLst>
          </p:cNvPr>
          <p:cNvGraphicFramePr>
            <a:graphicFrameLocks noGrp="1"/>
          </p:cNvGraphicFramePr>
          <p:nvPr>
            <p:extLst>
              <p:ext uri="{D42A27DB-BD31-4B8C-83A1-F6EECF244321}">
                <p14:modId xmlns:p14="http://schemas.microsoft.com/office/powerpoint/2010/main" val="1259922255"/>
              </p:ext>
            </p:extLst>
          </p:nvPr>
        </p:nvGraphicFramePr>
        <p:xfrm>
          <a:off x="6259138" y="4722869"/>
          <a:ext cx="5656637" cy="1648059"/>
        </p:xfrm>
        <a:graphic>
          <a:graphicData uri="http://schemas.openxmlformats.org/drawingml/2006/table">
            <a:tbl>
              <a:tblPr>
                <a:tableStyleId>{5C22544A-7EE6-4342-B048-85BDC9FD1C3A}</a:tableStyleId>
              </a:tblPr>
              <a:tblGrid>
                <a:gridCol w="852177">
                  <a:extLst>
                    <a:ext uri="{9D8B030D-6E8A-4147-A177-3AD203B41FA5}">
                      <a16:colId xmlns:a16="http://schemas.microsoft.com/office/drawing/2014/main" val="1328916038"/>
                    </a:ext>
                  </a:extLst>
                </a:gridCol>
                <a:gridCol w="813688">
                  <a:extLst>
                    <a:ext uri="{9D8B030D-6E8A-4147-A177-3AD203B41FA5}">
                      <a16:colId xmlns:a16="http://schemas.microsoft.com/office/drawing/2014/main" val="2308883672"/>
                    </a:ext>
                  </a:extLst>
                </a:gridCol>
                <a:gridCol w="832182">
                  <a:extLst>
                    <a:ext uri="{9D8B030D-6E8A-4147-A177-3AD203B41FA5}">
                      <a16:colId xmlns:a16="http://schemas.microsoft.com/office/drawing/2014/main" val="603334492"/>
                    </a:ext>
                  </a:extLst>
                </a:gridCol>
                <a:gridCol w="784100">
                  <a:extLst>
                    <a:ext uri="{9D8B030D-6E8A-4147-A177-3AD203B41FA5}">
                      <a16:colId xmlns:a16="http://schemas.microsoft.com/office/drawing/2014/main" val="387616516"/>
                    </a:ext>
                  </a:extLst>
                </a:gridCol>
                <a:gridCol w="699032">
                  <a:extLst>
                    <a:ext uri="{9D8B030D-6E8A-4147-A177-3AD203B41FA5}">
                      <a16:colId xmlns:a16="http://schemas.microsoft.com/office/drawing/2014/main" val="4246487580"/>
                    </a:ext>
                  </a:extLst>
                </a:gridCol>
                <a:gridCol w="699032">
                  <a:extLst>
                    <a:ext uri="{9D8B030D-6E8A-4147-A177-3AD203B41FA5}">
                      <a16:colId xmlns:a16="http://schemas.microsoft.com/office/drawing/2014/main" val="2024879914"/>
                    </a:ext>
                  </a:extLst>
                </a:gridCol>
                <a:gridCol w="976426">
                  <a:extLst>
                    <a:ext uri="{9D8B030D-6E8A-4147-A177-3AD203B41FA5}">
                      <a16:colId xmlns:a16="http://schemas.microsoft.com/office/drawing/2014/main" val="3830761406"/>
                    </a:ext>
                  </a:extLst>
                </a:gridCol>
              </a:tblGrid>
              <a:tr h="168301">
                <a:tc>
                  <a:txBody>
                    <a:bodyPr/>
                    <a:lstStyle/>
                    <a:p>
                      <a:pPr marL="0" algn="ctr" defTabSz="914400" rtl="0" eaLnBrk="1" fontAlgn="b" latinLnBrk="0" hangingPunct="1"/>
                      <a:r>
                        <a:rPr lang="fr-FR" sz="1100" b="1" kern="1200" dirty="0">
                          <a:solidFill>
                            <a:schemeClr val="lt1"/>
                          </a:solidFill>
                          <a:latin typeface="+mn-lt"/>
                          <a:ea typeface="+mn-ea"/>
                          <a:cs typeface="+mn-cs"/>
                        </a:rPr>
                        <a:t>Année</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Afrique</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Amériques</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Asie</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Europe</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Océanie</a:t>
                      </a:r>
                    </a:p>
                  </a:txBody>
                  <a:tcPr marL="9525" marR="9525" marT="9525" marB="0" anchor="b">
                    <a:solidFill>
                      <a:srgbClr val="005392"/>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Total</a:t>
                      </a:r>
                    </a:p>
                  </a:txBody>
                  <a:tcPr marL="9525" marR="9525" marT="9525" marB="0" anchor="b">
                    <a:solidFill>
                      <a:srgbClr val="005392"/>
                    </a:solidFill>
                  </a:tcPr>
                </a:tc>
                <a:extLst>
                  <a:ext uri="{0D108BD9-81ED-4DB2-BD59-A6C34878D82A}">
                    <a16:rowId xmlns:a16="http://schemas.microsoft.com/office/drawing/2014/main" val="2956067208"/>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2010</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0,97</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4,18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6,86</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3068289116"/>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rPr>
                        <a:t>1</a:t>
                      </a: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4,23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6,94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1366325154"/>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1,05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4,27</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0,038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7,059</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139924246"/>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2013</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1,08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0,96</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4,32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7,14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2274697402"/>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2014</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1,12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0,97</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4,36</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7,23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773181034"/>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2015</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1,15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4,40</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7,32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3905720985"/>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2016</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1,18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4,45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1755017354"/>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2017</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1,21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0,99</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4,49</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1573591638"/>
                  </a:ext>
                </a:extLst>
              </a:tr>
              <a:tr h="139346">
                <a:tc>
                  <a:txBody>
                    <a:bodyPr/>
                    <a:lstStyle/>
                    <a:p>
                      <a:pPr algn="ctr" fontAlgn="b"/>
                      <a:r>
                        <a:rPr lang="fr-FR" sz="900" b="1" u="none" strike="noStrike">
                          <a:solidFill>
                            <a:schemeClr val="tx1">
                              <a:lumMod val="65000"/>
                              <a:lumOff val="35000"/>
                            </a:schemeClr>
                          </a:solidFill>
                          <a:effectLst/>
                          <a:latin typeface="Calibri" panose="020F0502020204030204" pitchFamily="34" charset="0"/>
                          <a:cs typeface="Calibri" panose="020F0502020204030204" pitchFamily="34" charset="0"/>
                        </a:rPr>
                        <a:t>2018</a:t>
                      </a:r>
                      <a:endParaRPr lang="fr-FR" sz="900" b="1" i="0" u="none" strike="noStrike">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1,24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4,53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0,75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0,041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7,7</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3233613043"/>
                  </a:ext>
                </a:extLst>
              </a:tr>
              <a:tr h="150729">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Total</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10,02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8,71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39,23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6,69</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0,35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65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2559944811"/>
                  </a:ext>
                </a:extLst>
              </a:tr>
            </a:tbl>
          </a:graphicData>
        </a:graphic>
      </p:graphicFrame>
      <p:sp>
        <p:nvSpPr>
          <p:cNvPr id="31" name="Titre 127">
            <a:extLst>
              <a:ext uri="{FF2B5EF4-FFF2-40B4-BE49-F238E27FC236}">
                <a16:creationId xmlns:a16="http://schemas.microsoft.com/office/drawing/2014/main" id="{0B4BA107-5E15-41EE-96F0-D4AD6104E1F2}"/>
              </a:ext>
            </a:extLst>
          </p:cNvPr>
          <p:cNvSpPr txBox="1">
            <a:spLocks/>
          </p:cNvSpPr>
          <p:nvPr/>
        </p:nvSpPr>
        <p:spPr>
          <a:xfrm>
            <a:off x="347607" y="115751"/>
            <a:ext cx="11235266" cy="664797"/>
          </a:xfrm>
          <a:prstGeom prst="rect">
            <a:avLst/>
          </a:prstGeom>
        </p:spPr>
        <p:txBody>
          <a:bodyPr vert="horz"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2. évolution DE LA Consommation de la viandes de volailles ET la population PAR Région</a:t>
            </a:r>
          </a:p>
        </p:txBody>
      </p:sp>
      <p:graphicFrame>
        <p:nvGraphicFramePr>
          <p:cNvPr id="33" name="Graphique 32">
            <a:extLst>
              <a:ext uri="{FF2B5EF4-FFF2-40B4-BE49-F238E27FC236}">
                <a16:creationId xmlns:a16="http://schemas.microsoft.com/office/drawing/2014/main" id="{CB386D80-0191-4CEE-9ADD-7931477D6852}"/>
              </a:ext>
            </a:extLst>
          </p:cNvPr>
          <p:cNvGraphicFramePr>
            <a:graphicFrameLocks/>
          </p:cNvGraphicFramePr>
          <p:nvPr>
            <p:extLst>
              <p:ext uri="{D42A27DB-BD31-4B8C-83A1-F6EECF244321}">
                <p14:modId xmlns:p14="http://schemas.microsoft.com/office/powerpoint/2010/main" val="2440090981"/>
              </p:ext>
            </p:extLst>
          </p:nvPr>
        </p:nvGraphicFramePr>
        <p:xfrm>
          <a:off x="6477133" y="1027380"/>
          <a:ext cx="5656636" cy="3573089"/>
        </p:xfrm>
        <a:graphic>
          <a:graphicData uri="http://schemas.openxmlformats.org/drawingml/2006/chart">
            <c:chart xmlns:c="http://schemas.openxmlformats.org/drawingml/2006/chart" xmlns:r="http://schemas.openxmlformats.org/officeDocument/2006/relationships" r:id="rId3"/>
          </a:graphicData>
        </a:graphic>
      </p:graphicFrame>
      <p:grpSp>
        <p:nvGrpSpPr>
          <p:cNvPr id="35" name="Groupe 34">
            <a:extLst>
              <a:ext uri="{FF2B5EF4-FFF2-40B4-BE49-F238E27FC236}">
                <a16:creationId xmlns:a16="http://schemas.microsoft.com/office/drawing/2014/main" id="{3D3EB026-E395-455B-95AD-6A2F536D6308}"/>
              </a:ext>
            </a:extLst>
          </p:cNvPr>
          <p:cNvGrpSpPr/>
          <p:nvPr/>
        </p:nvGrpSpPr>
        <p:grpSpPr>
          <a:xfrm>
            <a:off x="287822" y="1028853"/>
            <a:ext cx="5723311" cy="3610081"/>
            <a:chOff x="304801" y="1411956"/>
            <a:chExt cx="6513045" cy="4599137"/>
          </a:xfrm>
        </p:grpSpPr>
        <p:sp>
          <p:nvSpPr>
            <p:cNvPr id="36" name="Rectangle 35">
              <a:extLst>
                <a:ext uri="{FF2B5EF4-FFF2-40B4-BE49-F238E27FC236}">
                  <a16:creationId xmlns:a16="http://schemas.microsoft.com/office/drawing/2014/main" id="{5A6A3B72-EFB7-4186-8F6D-D70602EC50E3}"/>
                </a:ext>
                <a:ext uri="{C183D7F6-B498-43B3-948B-1728B52AA6E4}">
                  <adec:decorative xmlns:adec="http://schemas.microsoft.com/office/drawing/2017/decorative" val="1"/>
                </a:ext>
              </a:extLst>
            </p:cNvPr>
            <p:cNvSpPr/>
            <p:nvPr/>
          </p:nvSpPr>
          <p:spPr>
            <a:xfrm>
              <a:off x="304801" y="1658178"/>
              <a:ext cx="6513044" cy="4352915"/>
            </a:xfrm>
            <a:prstGeom prst="rect">
              <a:avLst/>
            </a:prstGeom>
            <a:noFill/>
            <a:ln>
              <a:solidFill>
                <a:srgbClr val="CE295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37" name="Groupe 36">
              <a:extLst>
                <a:ext uri="{FF2B5EF4-FFF2-40B4-BE49-F238E27FC236}">
                  <a16:creationId xmlns:a16="http://schemas.microsoft.com/office/drawing/2014/main" id="{B216EFF6-2FAA-4139-9449-DABF7A5D5308}"/>
                </a:ext>
              </a:extLst>
            </p:cNvPr>
            <p:cNvGrpSpPr/>
            <p:nvPr/>
          </p:nvGrpSpPr>
          <p:grpSpPr>
            <a:xfrm>
              <a:off x="304801" y="1411956"/>
              <a:ext cx="6513045" cy="492444"/>
              <a:chOff x="168219" y="1411956"/>
              <a:chExt cx="6875369" cy="492443"/>
            </a:xfrm>
          </p:grpSpPr>
          <p:grpSp>
            <p:nvGrpSpPr>
              <p:cNvPr id="39" name="Groupe 38">
                <a:extLst>
                  <a:ext uri="{FF2B5EF4-FFF2-40B4-BE49-F238E27FC236}">
                    <a16:creationId xmlns:a16="http://schemas.microsoft.com/office/drawing/2014/main" id="{2BD9A865-D43B-473E-A627-6E461FEBC9F8}"/>
                  </a:ext>
                </a:extLst>
              </p:cNvPr>
              <p:cNvGrpSpPr/>
              <p:nvPr/>
            </p:nvGrpSpPr>
            <p:grpSpPr>
              <a:xfrm>
                <a:off x="349183" y="1460593"/>
                <a:ext cx="385764" cy="385764"/>
                <a:chOff x="1642267" y="1460593"/>
                <a:chExt cx="385764" cy="385764"/>
              </a:xfrm>
            </p:grpSpPr>
            <p:sp>
              <p:nvSpPr>
                <p:cNvPr id="40" name="Ovale 121">
                  <a:extLst>
                    <a:ext uri="{FF2B5EF4-FFF2-40B4-BE49-F238E27FC236}">
                      <a16:creationId xmlns:a16="http://schemas.microsoft.com/office/drawing/2014/main" id="{599FAF82-1931-4E8D-84C0-16C5D53BC5D3}"/>
                    </a:ext>
                    <a:ext uri="{C183D7F6-B498-43B3-948B-1728B52AA6E4}">
                      <adec:decorative xmlns:adec="http://schemas.microsoft.com/office/drawing/2017/decorative" val="1"/>
                    </a:ext>
                  </a:extLst>
                </p:cNvPr>
                <p:cNvSpPr/>
                <p:nvPr/>
              </p:nvSpPr>
              <p:spPr>
                <a:xfrm>
                  <a:off x="1642267" y="1460593"/>
                  <a:ext cx="385764" cy="38576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grpSp>
              <p:nvGrpSpPr>
                <p:cNvPr id="41" name="Groupe 40" descr="Ceci est une icône représentant un graphique à barres et un graphique en courbes. ">
                  <a:extLst>
                    <a:ext uri="{FF2B5EF4-FFF2-40B4-BE49-F238E27FC236}">
                      <a16:creationId xmlns:a16="http://schemas.microsoft.com/office/drawing/2014/main" id="{DE04654C-B875-4F39-986E-2A0C4F9BD869}"/>
                    </a:ext>
                  </a:extLst>
                </p:cNvPr>
                <p:cNvGrpSpPr/>
                <p:nvPr/>
              </p:nvGrpSpPr>
              <p:grpSpPr>
                <a:xfrm>
                  <a:off x="1737022" y="1555348"/>
                  <a:ext cx="196255" cy="196255"/>
                  <a:chOff x="4319588" y="2492375"/>
                  <a:chExt cx="287338" cy="287338"/>
                </a:xfrm>
                <a:solidFill>
                  <a:srgbClr val="CE295E"/>
                </a:solidFill>
              </p:grpSpPr>
              <p:sp>
                <p:nvSpPr>
                  <p:cNvPr id="42" name="Forme libre 372">
                    <a:extLst>
                      <a:ext uri="{FF2B5EF4-FFF2-40B4-BE49-F238E27FC236}">
                        <a16:creationId xmlns:a16="http://schemas.microsoft.com/office/drawing/2014/main" id="{1756C5C5-AC4B-4300-A674-4E3248584AD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dirty="0"/>
                  </a:p>
                </p:txBody>
              </p:sp>
              <p:sp>
                <p:nvSpPr>
                  <p:cNvPr id="43" name="Forme libre 373">
                    <a:extLst>
                      <a:ext uri="{FF2B5EF4-FFF2-40B4-BE49-F238E27FC236}">
                        <a16:creationId xmlns:a16="http://schemas.microsoft.com/office/drawing/2014/main" id="{288EE6B3-7B85-4933-BDF3-7C6E39334DCE}"/>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fr-FR" dirty="0"/>
                  </a:p>
                </p:txBody>
              </p:sp>
            </p:grpSp>
          </p:grpSp>
          <p:sp>
            <p:nvSpPr>
              <p:cNvPr id="38" name="Rectangle : Coins arrondis 74">
                <a:extLst>
                  <a:ext uri="{FF2B5EF4-FFF2-40B4-BE49-F238E27FC236}">
                    <a16:creationId xmlns:a16="http://schemas.microsoft.com/office/drawing/2014/main" id="{84CCCDE5-4179-4CCD-8460-652DF82269F6}"/>
                  </a:ext>
                </a:extLst>
              </p:cNvPr>
              <p:cNvSpPr/>
              <p:nvPr/>
            </p:nvSpPr>
            <p:spPr>
              <a:xfrm>
                <a:off x="168219" y="1411956"/>
                <a:ext cx="6875369" cy="492443"/>
              </a:xfrm>
              <a:prstGeom prst="roundRect">
                <a:avLst>
                  <a:gd name="adj" fmla="val 50000"/>
                </a:avLst>
              </a:prstGeom>
              <a:solidFill>
                <a:schemeClr val="bg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Consommation de la viande de volailles  (2010-2018)</a:t>
                </a:r>
              </a:p>
            </p:txBody>
          </p:sp>
        </p:grpSp>
      </p:grpSp>
      <p:graphicFrame>
        <p:nvGraphicFramePr>
          <p:cNvPr id="44" name="Graphique 43">
            <a:extLst>
              <a:ext uri="{FF2B5EF4-FFF2-40B4-BE49-F238E27FC236}">
                <a16:creationId xmlns:a16="http://schemas.microsoft.com/office/drawing/2014/main" id="{D5D2A749-BE1E-4BDA-818B-C91B804B52E7}"/>
              </a:ext>
            </a:extLst>
          </p:cNvPr>
          <p:cNvGraphicFramePr>
            <a:graphicFrameLocks/>
          </p:cNvGraphicFramePr>
          <p:nvPr>
            <p:extLst>
              <p:ext uri="{D42A27DB-BD31-4B8C-83A1-F6EECF244321}">
                <p14:modId xmlns:p14="http://schemas.microsoft.com/office/powerpoint/2010/main" val="791113063"/>
              </p:ext>
            </p:extLst>
          </p:nvPr>
        </p:nvGraphicFramePr>
        <p:xfrm>
          <a:off x="254127" y="1141407"/>
          <a:ext cx="5754691" cy="345906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5" name="Tableau 44">
            <a:extLst>
              <a:ext uri="{FF2B5EF4-FFF2-40B4-BE49-F238E27FC236}">
                <a16:creationId xmlns:a16="http://schemas.microsoft.com/office/drawing/2014/main" id="{2A5C1E0D-CDB9-4DD8-874F-DEFD16194561}"/>
              </a:ext>
            </a:extLst>
          </p:cNvPr>
          <p:cNvGraphicFramePr>
            <a:graphicFrameLocks noGrp="1"/>
          </p:cNvGraphicFramePr>
          <p:nvPr>
            <p:extLst>
              <p:ext uri="{D42A27DB-BD31-4B8C-83A1-F6EECF244321}">
                <p14:modId xmlns:p14="http://schemas.microsoft.com/office/powerpoint/2010/main" val="2152408726"/>
              </p:ext>
            </p:extLst>
          </p:nvPr>
        </p:nvGraphicFramePr>
        <p:xfrm>
          <a:off x="279461" y="4713027"/>
          <a:ext cx="5754691" cy="1648059"/>
        </p:xfrm>
        <a:graphic>
          <a:graphicData uri="http://schemas.openxmlformats.org/drawingml/2006/table">
            <a:tbl>
              <a:tblPr>
                <a:tableStyleId>{5C22544A-7EE6-4342-B048-85BDC9FD1C3A}</a:tableStyleId>
              </a:tblPr>
              <a:tblGrid>
                <a:gridCol w="866949">
                  <a:extLst>
                    <a:ext uri="{9D8B030D-6E8A-4147-A177-3AD203B41FA5}">
                      <a16:colId xmlns:a16="http://schemas.microsoft.com/office/drawing/2014/main" val="1328916038"/>
                    </a:ext>
                  </a:extLst>
                </a:gridCol>
                <a:gridCol w="827793">
                  <a:extLst>
                    <a:ext uri="{9D8B030D-6E8A-4147-A177-3AD203B41FA5}">
                      <a16:colId xmlns:a16="http://schemas.microsoft.com/office/drawing/2014/main" val="2308883672"/>
                    </a:ext>
                  </a:extLst>
                </a:gridCol>
                <a:gridCol w="846607">
                  <a:extLst>
                    <a:ext uri="{9D8B030D-6E8A-4147-A177-3AD203B41FA5}">
                      <a16:colId xmlns:a16="http://schemas.microsoft.com/office/drawing/2014/main" val="603334492"/>
                    </a:ext>
                  </a:extLst>
                </a:gridCol>
                <a:gridCol w="797692">
                  <a:extLst>
                    <a:ext uri="{9D8B030D-6E8A-4147-A177-3AD203B41FA5}">
                      <a16:colId xmlns:a16="http://schemas.microsoft.com/office/drawing/2014/main" val="387616516"/>
                    </a:ext>
                  </a:extLst>
                </a:gridCol>
                <a:gridCol w="711149">
                  <a:extLst>
                    <a:ext uri="{9D8B030D-6E8A-4147-A177-3AD203B41FA5}">
                      <a16:colId xmlns:a16="http://schemas.microsoft.com/office/drawing/2014/main" val="4246487580"/>
                    </a:ext>
                  </a:extLst>
                </a:gridCol>
                <a:gridCol w="711149">
                  <a:extLst>
                    <a:ext uri="{9D8B030D-6E8A-4147-A177-3AD203B41FA5}">
                      <a16:colId xmlns:a16="http://schemas.microsoft.com/office/drawing/2014/main" val="2024879914"/>
                    </a:ext>
                  </a:extLst>
                </a:gridCol>
                <a:gridCol w="993352">
                  <a:extLst>
                    <a:ext uri="{9D8B030D-6E8A-4147-A177-3AD203B41FA5}">
                      <a16:colId xmlns:a16="http://schemas.microsoft.com/office/drawing/2014/main" val="3830761406"/>
                    </a:ext>
                  </a:extLst>
                </a:gridCol>
              </a:tblGrid>
              <a:tr h="168301">
                <a:tc>
                  <a:txBody>
                    <a:bodyPr/>
                    <a:lstStyle/>
                    <a:p>
                      <a:pPr marL="0" algn="ctr" defTabSz="914400" rtl="0" eaLnBrk="1" fontAlgn="b" latinLnBrk="0" hangingPunct="1"/>
                      <a:r>
                        <a:rPr lang="fr-FR" sz="1100" b="1" kern="1200" dirty="0">
                          <a:solidFill>
                            <a:schemeClr val="lt1"/>
                          </a:solidFill>
                          <a:latin typeface="+mn-lt"/>
                          <a:ea typeface="+mn-ea"/>
                          <a:cs typeface="+mn-cs"/>
                        </a:rPr>
                        <a:t>Année</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Afrique</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Amériques</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Asie</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Europe</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Océanie</a:t>
                      </a:r>
                    </a:p>
                  </a:txBody>
                  <a:tcPr marL="9525" marR="9525" marT="9525" marB="0" anchor="b">
                    <a:solidFill>
                      <a:srgbClr val="E37777"/>
                    </a:solidFill>
                  </a:tcPr>
                </a:tc>
                <a:tc>
                  <a:txBody>
                    <a:bodyPr/>
                    <a:lstStyle/>
                    <a:p>
                      <a:pPr marL="0" algn="ctr" defTabSz="914400" rtl="0" eaLnBrk="1" fontAlgn="b" latinLnBrk="0" hangingPunct="1"/>
                      <a:r>
                        <a:rPr lang="fr-FR" sz="1100" b="1" kern="1200" dirty="0">
                          <a:solidFill>
                            <a:schemeClr val="lt1"/>
                          </a:solidFill>
                          <a:latin typeface="+mn-lt"/>
                          <a:ea typeface="+mn-ea"/>
                          <a:cs typeface="+mn-cs"/>
                        </a:rPr>
                        <a:t>Total</a:t>
                      </a:r>
                    </a:p>
                  </a:txBody>
                  <a:tcPr marL="9525" marR="9525" marT="9525" marB="0" anchor="b">
                    <a:solidFill>
                      <a:srgbClr val="E37777"/>
                    </a:solidFill>
                  </a:tcPr>
                </a:tc>
                <a:extLst>
                  <a:ext uri="{0D108BD9-81ED-4DB2-BD59-A6C34878D82A}">
                    <a16:rowId xmlns:a16="http://schemas.microsoft.com/office/drawing/2014/main" val="2956067208"/>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2010</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5,83</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35,761</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37,436</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15,962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1,201</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96,19</a:t>
                      </a:r>
                    </a:p>
                  </a:txBody>
                  <a:tcPr marL="9525" marR="9525" marT="9525" marB="0" anchor="b"/>
                </a:tc>
                <a:extLst>
                  <a:ext uri="{0D108BD9-81ED-4DB2-BD59-A6C34878D82A}">
                    <a16:rowId xmlns:a16="http://schemas.microsoft.com/office/drawing/2014/main" val="3068289116"/>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2011</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6,09</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37,189</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39,195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16,183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1,244</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99,898</a:t>
                      </a:r>
                    </a:p>
                  </a:txBody>
                  <a:tcPr marL="9525" marR="9525" marT="9525" marB="0" anchor="b"/>
                </a:tc>
                <a:extLst>
                  <a:ext uri="{0D108BD9-81ED-4DB2-BD59-A6C34878D82A}">
                    <a16:rowId xmlns:a16="http://schemas.microsoft.com/office/drawing/2014/main" val="1366325154"/>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2012</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6,5</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36,989</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39,923</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17,259</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1,286</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101,954</a:t>
                      </a:r>
                    </a:p>
                  </a:txBody>
                  <a:tcPr marL="9525" marR="9525" marT="9525" marB="0" anchor="b"/>
                </a:tc>
                <a:extLst>
                  <a:ext uri="{0D108BD9-81ED-4DB2-BD59-A6C34878D82A}">
                    <a16:rowId xmlns:a16="http://schemas.microsoft.com/office/drawing/2014/main" val="139924246"/>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2013</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6,89</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38,086</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41,42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17,22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104,92</a:t>
                      </a:r>
                    </a:p>
                  </a:txBody>
                  <a:tcPr marL="9525" marR="9525" marT="9525" marB="0" anchor="b"/>
                </a:tc>
                <a:extLst>
                  <a:ext uri="{0D108BD9-81ED-4DB2-BD59-A6C34878D82A}">
                    <a16:rowId xmlns:a16="http://schemas.microsoft.com/office/drawing/2014/main" val="2274697402"/>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2014</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7,3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39,329</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42,431</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17,333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1,335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107,73</a:t>
                      </a:r>
                    </a:p>
                  </a:txBody>
                  <a:tcPr marL="9525" marR="9525" marT="9525" marB="0" anchor="b"/>
                </a:tc>
                <a:extLst>
                  <a:ext uri="{0D108BD9-81ED-4DB2-BD59-A6C34878D82A}">
                    <a16:rowId xmlns:a16="http://schemas.microsoft.com/office/drawing/2014/main" val="773181034"/>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2015</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7,22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41,409</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43,522</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17,802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1,366</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111,323</a:t>
                      </a:r>
                    </a:p>
                  </a:txBody>
                  <a:tcPr marL="9525" marR="9525" marT="9525" marB="0" anchor="b"/>
                </a:tc>
                <a:extLst>
                  <a:ext uri="{0D108BD9-81ED-4DB2-BD59-A6C34878D82A}">
                    <a16:rowId xmlns:a16="http://schemas.microsoft.com/office/drawing/2014/main" val="3905720985"/>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2016</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7,25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41,999</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44,87</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18,261</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1,435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113,812</a:t>
                      </a:r>
                    </a:p>
                  </a:txBody>
                  <a:tcPr marL="9525" marR="9525" marT="9525" marB="0" anchor="b"/>
                </a:tc>
                <a:extLst>
                  <a:ext uri="{0D108BD9-81ED-4DB2-BD59-A6C34878D82A}">
                    <a16:rowId xmlns:a16="http://schemas.microsoft.com/office/drawing/2014/main" val="1755017354"/>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2017</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7,85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42,896</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45,568</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18,489</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1,458</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116,26</a:t>
                      </a:r>
                    </a:p>
                  </a:txBody>
                  <a:tcPr marL="9525" marR="9525" marT="9525" marB="0" anchor="b"/>
                </a:tc>
                <a:extLst>
                  <a:ext uri="{0D108BD9-81ED-4DB2-BD59-A6C34878D82A}">
                    <a16:rowId xmlns:a16="http://schemas.microsoft.com/office/drawing/2014/main" val="1573591638"/>
                  </a:ext>
                </a:extLst>
              </a:tr>
              <a:tr h="139346">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2018</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8,4</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43,965</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46,772</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18,725</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1,444</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119,309</a:t>
                      </a:r>
                    </a:p>
                  </a:txBody>
                  <a:tcPr marL="9525" marR="9525" marT="9525" marB="0" anchor="b"/>
                </a:tc>
                <a:extLst>
                  <a:ext uri="{0D108BD9-81ED-4DB2-BD59-A6C34878D82A}">
                    <a16:rowId xmlns:a16="http://schemas.microsoft.com/office/drawing/2014/main" val="3233613043"/>
                  </a:ext>
                </a:extLst>
              </a:tr>
              <a:tr h="150729">
                <a:tc>
                  <a:txBody>
                    <a:bodyPr/>
                    <a:lstStyle/>
                    <a:p>
                      <a:pPr algn="ctr" fontAlgn="b"/>
                      <a:r>
                        <a:rPr lang="fr-FR" sz="900" b="1" u="none" strike="noStrike" dirty="0">
                          <a:solidFill>
                            <a:schemeClr val="tx1">
                              <a:lumMod val="65000"/>
                              <a:lumOff val="35000"/>
                            </a:schemeClr>
                          </a:solidFill>
                          <a:effectLst/>
                          <a:latin typeface="Calibri" panose="020F0502020204030204" pitchFamily="34" charset="0"/>
                          <a:cs typeface="Calibri" panose="020F0502020204030204" pitchFamily="34" charset="0"/>
                        </a:rPr>
                        <a:t>Total</a:t>
                      </a:r>
                      <a:endParaRPr lang="fr-FR" sz="900" b="1" i="0" u="none" strike="noStrike" dirty="0">
                        <a:solidFill>
                          <a:schemeClr val="tx1">
                            <a:lumMod val="65000"/>
                            <a:lumOff val="35000"/>
                          </a:schemeClr>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63,3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357,623</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381,137</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157,234</a:t>
                      </a:r>
                    </a:p>
                  </a:txBody>
                  <a:tcPr marL="9525" marR="9525" marT="9525" marB="0" anchor="b"/>
                </a:tc>
                <a:tc>
                  <a:txBody>
                    <a:bodyPr/>
                    <a:lstStyle/>
                    <a:p>
                      <a:pPr marL="0" algn="ctr" defTabSz="914400" rtl="0" eaLnBrk="1" fontAlgn="b" latinLnBrk="0" hangingPunct="1"/>
                      <a:r>
                        <a:rPr lang="fr-FR" sz="900" b="1" u="none" strike="noStrike" kern="1200">
                          <a:solidFill>
                            <a:schemeClr val="tx1">
                              <a:lumMod val="65000"/>
                              <a:lumOff val="35000"/>
                            </a:schemeClr>
                          </a:solidFill>
                          <a:effectLst/>
                          <a:latin typeface="Calibri" panose="020F0502020204030204" pitchFamily="34" charset="0"/>
                          <a:ea typeface="+mn-ea"/>
                          <a:cs typeface="Calibri" panose="020F0502020204030204" pitchFamily="34" charset="0"/>
                        </a:rPr>
                        <a:t>12,069</a:t>
                      </a:r>
                    </a:p>
                  </a:txBody>
                  <a:tcPr marL="9525" marR="9525" marT="9525" marB="0" anchor="b"/>
                </a:tc>
                <a:tc>
                  <a:txBody>
                    <a:bodyPr/>
                    <a:lstStyle/>
                    <a:p>
                      <a:pPr marL="0" algn="ctr" defTabSz="914400" rtl="0" eaLnBrk="1" fontAlgn="b" latinLnBrk="0" hangingPunct="1"/>
                      <a:r>
                        <a:rPr lang="fr-FR" sz="900" b="1" u="none" strike="noStrike" kern="1200" dirty="0">
                          <a:solidFill>
                            <a:schemeClr val="tx1">
                              <a:lumMod val="65000"/>
                              <a:lumOff val="35000"/>
                            </a:schemeClr>
                          </a:solidFill>
                          <a:effectLst/>
                          <a:latin typeface="Calibri" panose="020F0502020204030204" pitchFamily="34" charset="0"/>
                          <a:ea typeface="+mn-ea"/>
                          <a:cs typeface="Calibri" panose="020F0502020204030204" pitchFamily="34" charset="0"/>
                        </a:rPr>
                        <a:t>971,396</a:t>
                      </a:r>
                    </a:p>
                  </a:txBody>
                  <a:tcPr marL="9525" marR="9525" marT="9525" marB="0" anchor="b"/>
                </a:tc>
                <a:extLst>
                  <a:ext uri="{0D108BD9-81ED-4DB2-BD59-A6C34878D82A}">
                    <a16:rowId xmlns:a16="http://schemas.microsoft.com/office/drawing/2014/main" val="2559944811"/>
                  </a:ext>
                </a:extLst>
              </a:tr>
            </a:tbl>
          </a:graphicData>
        </a:graphic>
      </p:graphicFrame>
      <p:pic>
        <p:nvPicPr>
          <p:cNvPr id="20" name="Image 19">
            <a:extLst>
              <a:ext uri="{FF2B5EF4-FFF2-40B4-BE49-F238E27FC236}">
                <a16:creationId xmlns:a16="http://schemas.microsoft.com/office/drawing/2014/main" id="{818035BF-4431-4DB4-9FB2-2EFB51BF20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Tree>
    <p:extLst>
      <p:ext uri="{BB962C8B-B14F-4D97-AF65-F5344CB8AC3E}">
        <p14:creationId xmlns:p14="http://schemas.microsoft.com/office/powerpoint/2010/main" val="2336696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56C060C-F119-4D10-9F4B-57A3F8862358}"/>
              </a:ext>
            </a:extLst>
          </p:cNvPr>
          <p:cNvSpPr/>
          <p:nvPr/>
        </p:nvSpPr>
        <p:spPr>
          <a:xfrm>
            <a:off x="181958" y="249382"/>
            <a:ext cx="1837630" cy="6249040"/>
          </a:xfrm>
          <a:prstGeom prst="rect">
            <a:avLst/>
          </a:prstGeom>
          <a:solidFill>
            <a:schemeClr val="bg1">
              <a:lumMod val="95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7" name="Image 16" descr="Une image contenant silhouette&#10;&#10;Description générée automatiquement">
            <a:extLst>
              <a:ext uri="{FF2B5EF4-FFF2-40B4-BE49-F238E27FC236}">
                <a16:creationId xmlns:a16="http://schemas.microsoft.com/office/drawing/2014/main" id="{BE0DEA1F-158B-4779-A00B-E4829BCA08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7995" y="378345"/>
            <a:ext cx="424977" cy="437726"/>
          </a:xfrm>
          <a:prstGeom prst="rect">
            <a:avLst/>
          </a:prstGeom>
        </p:spPr>
      </p:pic>
      <p:sp>
        <p:nvSpPr>
          <p:cNvPr id="4" name="Espace réservé du numéro de diapositive 3">
            <a:extLst>
              <a:ext uri="{FF2B5EF4-FFF2-40B4-BE49-F238E27FC236}">
                <a16:creationId xmlns:a16="http://schemas.microsoft.com/office/drawing/2014/main" id="{CD976851-FE21-4646-98F0-F5FC65E04F9E}"/>
              </a:ext>
            </a:extLst>
          </p:cNvPr>
          <p:cNvSpPr>
            <a:spLocks noGrp="1"/>
          </p:cNvSpPr>
          <p:nvPr>
            <p:ph type="sldNum" sz="quarter" idx="12"/>
          </p:nvPr>
        </p:nvSpPr>
        <p:spPr/>
        <p:txBody>
          <a:bodyPr rtlCol="0"/>
          <a:lstStyle/>
          <a:p>
            <a:pPr rtl="0"/>
            <a:fld id="{0FD50806-BABF-4915-9689-3B9956D1C75C}" type="slidenum">
              <a:rPr lang="fr-FR" smtClean="0"/>
              <a:pPr rtl="0"/>
              <a:t>6</a:t>
            </a:fld>
            <a:endParaRPr lang="fr-FR"/>
          </a:p>
        </p:txBody>
      </p:sp>
      <p:grpSp>
        <p:nvGrpSpPr>
          <p:cNvPr id="13" name="Groupe 12">
            <a:extLst>
              <a:ext uri="{FF2B5EF4-FFF2-40B4-BE49-F238E27FC236}">
                <a16:creationId xmlns:a16="http://schemas.microsoft.com/office/drawing/2014/main" id="{F14604E6-3E4E-403C-9F72-E2F0B787AB60}"/>
              </a:ext>
            </a:extLst>
          </p:cNvPr>
          <p:cNvGrpSpPr/>
          <p:nvPr/>
        </p:nvGrpSpPr>
        <p:grpSpPr>
          <a:xfrm>
            <a:off x="261381" y="812786"/>
            <a:ext cx="1758207" cy="2176336"/>
            <a:chOff x="376522" y="772037"/>
            <a:chExt cx="1447579" cy="1556881"/>
          </a:xfrm>
        </p:grpSpPr>
        <p:grpSp>
          <p:nvGrpSpPr>
            <p:cNvPr id="6" name="Groupe 5">
              <a:extLst>
                <a:ext uri="{FF2B5EF4-FFF2-40B4-BE49-F238E27FC236}">
                  <a16:creationId xmlns:a16="http://schemas.microsoft.com/office/drawing/2014/main" id="{B791174E-A030-4EC8-A12C-CBF7B4ECD2AE}"/>
                </a:ext>
              </a:extLst>
            </p:cNvPr>
            <p:cNvGrpSpPr/>
            <p:nvPr/>
          </p:nvGrpSpPr>
          <p:grpSpPr>
            <a:xfrm>
              <a:off x="546823" y="772037"/>
              <a:ext cx="1106978" cy="1022684"/>
              <a:chOff x="749625" y="2041702"/>
              <a:chExt cx="3781664" cy="3526921"/>
            </a:xfrm>
          </p:grpSpPr>
          <p:graphicFrame>
            <p:nvGraphicFramePr>
              <p:cNvPr id="23" name="Graphique 22">
                <a:extLst>
                  <a:ext uri="{FF2B5EF4-FFF2-40B4-BE49-F238E27FC236}">
                    <a16:creationId xmlns:a16="http://schemas.microsoft.com/office/drawing/2014/main" id="{906FB1C6-A882-4BAA-8733-7662E3996CB6}"/>
                  </a:ext>
                </a:extLst>
              </p:cNvPr>
              <p:cNvGraphicFramePr/>
              <p:nvPr>
                <p:extLst>
                  <p:ext uri="{D42A27DB-BD31-4B8C-83A1-F6EECF244321}">
                    <p14:modId xmlns:p14="http://schemas.microsoft.com/office/powerpoint/2010/main" val="458435555"/>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4"/>
              </a:graphicData>
            </a:graphic>
          </p:graphicFrame>
          <p:sp>
            <p:nvSpPr>
              <p:cNvPr id="25" name="Ovale 24">
                <a:extLst>
                  <a:ext uri="{FF2B5EF4-FFF2-40B4-BE49-F238E27FC236}">
                    <a16:creationId xmlns:a16="http://schemas.microsoft.com/office/drawing/2014/main" id="{A35CE616-64EE-4786-BC53-A3398F142D45}"/>
                  </a:ext>
                </a:extLst>
              </p:cNvPr>
              <p:cNvSpPr/>
              <p:nvPr/>
            </p:nvSpPr>
            <p:spPr>
              <a:xfrm>
                <a:off x="1835521" y="3000226"/>
                <a:ext cx="1609872"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r>
                  <a:rPr lang="fr-FR" sz="1000" b="1" dirty="0">
                    <a:solidFill>
                      <a:srgbClr val="CE295E"/>
                    </a:solidFill>
                  </a:rPr>
                  <a:t>30,5%</a:t>
                </a:r>
              </a:p>
            </p:txBody>
          </p:sp>
        </p:grpSp>
        <p:sp>
          <p:nvSpPr>
            <p:cNvPr id="7" name="Rectangle : Coins arrondis 6">
              <a:extLst>
                <a:ext uri="{FF2B5EF4-FFF2-40B4-BE49-F238E27FC236}">
                  <a16:creationId xmlns:a16="http://schemas.microsoft.com/office/drawing/2014/main" id="{0321790F-CD39-47FB-80ED-9EBD430089D0}"/>
                </a:ext>
              </a:extLst>
            </p:cNvPr>
            <p:cNvSpPr/>
            <p:nvPr/>
          </p:nvSpPr>
          <p:spPr>
            <a:xfrm>
              <a:off x="409218" y="1871746"/>
              <a:ext cx="1361710" cy="265447"/>
            </a:xfrm>
            <a:prstGeom prst="roundRect">
              <a:avLst>
                <a:gd name="adj" fmla="val 50000"/>
              </a:avLst>
            </a:prstGeom>
            <a:solidFill>
              <a:schemeClr val="bg2">
                <a:lumMod val="75000"/>
              </a:schemeClr>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rtl="0"/>
              <a:r>
                <a:rPr lang="fr-FR" sz="1600" dirty="0"/>
                <a:t>Importation</a:t>
              </a:r>
            </a:p>
          </p:txBody>
        </p:sp>
        <p:sp>
          <p:nvSpPr>
            <p:cNvPr id="50" name="Zone de texte 47">
              <a:extLst>
                <a:ext uri="{FF2B5EF4-FFF2-40B4-BE49-F238E27FC236}">
                  <a16:creationId xmlns:a16="http://schemas.microsoft.com/office/drawing/2014/main" id="{93A7AF6A-22BC-4CD2-A354-D732C3FA233C}"/>
                </a:ext>
              </a:extLst>
            </p:cNvPr>
            <p:cNvSpPr txBox="1"/>
            <p:nvPr/>
          </p:nvSpPr>
          <p:spPr>
            <a:xfrm>
              <a:off x="376522" y="2214218"/>
              <a:ext cx="1447579" cy="114700"/>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endParaRPr lang="fr-FR" sz="1400" dirty="0">
                <a:solidFill>
                  <a:schemeClr val="tx1">
                    <a:lumMod val="75000"/>
                    <a:lumOff val="25000"/>
                  </a:schemeClr>
                </a:solidFill>
              </a:endParaRPr>
            </a:p>
          </p:txBody>
        </p:sp>
      </p:grpSp>
      <p:grpSp>
        <p:nvGrpSpPr>
          <p:cNvPr id="14" name="Groupe 13">
            <a:extLst>
              <a:ext uri="{FF2B5EF4-FFF2-40B4-BE49-F238E27FC236}">
                <a16:creationId xmlns:a16="http://schemas.microsoft.com/office/drawing/2014/main" id="{7B93707A-F622-490A-A135-675EACE7B5B8}"/>
              </a:ext>
            </a:extLst>
          </p:cNvPr>
          <p:cNvGrpSpPr/>
          <p:nvPr/>
        </p:nvGrpSpPr>
        <p:grpSpPr>
          <a:xfrm>
            <a:off x="221669" y="2660053"/>
            <a:ext cx="1797919" cy="2262909"/>
            <a:chOff x="383043" y="3543378"/>
            <a:chExt cx="1552272" cy="1572032"/>
          </a:xfrm>
        </p:grpSpPr>
        <p:grpSp>
          <p:nvGrpSpPr>
            <p:cNvPr id="85" name="Groupe 84">
              <a:extLst>
                <a:ext uri="{FF2B5EF4-FFF2-40B4-BE49-F238E27FC236}">
                  <a16:creationId xmlns:a16="http://schemas.microsoft.com/office/drawing/2014/main" id="{C940176A-1141-46EB-A141-FD8CC1108C54}"/>
                </a:ext>
              </a:extLst>
            </p:cNvPr>
            <p:cNvGrpSpPr/>
            <p:nvPr/>
          </p:nvGrpSpPr>
          <p:grpSpPr>
            <a:xfrm>
              <a:off x="565660" y="3543378"/>
              <a:ext cx="1187037" cy="1032637"/>
              <a:chOff x="749625" y="2041702"/>
              <a:chExt cx="3781664" cy="3526921"/>
            </a:xfrm>
          </p:grpSpPr>
          <p:graphicFrame>
            <p:nvGraphicFramePr>
              <p:cNvPr id="86" name="Graphique 85">
                <a:extLst>
                  <a:ext uri="{FF2B5EF4-FFF2-40B4-BE49-F238E27FC236}">
                    <a16:creationId xmlns:a16="http://schemas.microsoft.com/office/drawing/2014/main" id="{07617017-56AE-4EF1-990A-2D4410C51BFB}"/>
                  </a:ext>
                </a:extLst>
              </p:cNvPr>
              <p:cNvGraphicFramePr/>
              <p:nvPr>
                <p:extLst>
                  <p:ext uri="{D42A27DB-BD31-4B8C-83A1-F6EECF244321}">
                    <p14:modId xmlns:p14="http://schemas.microsoft.com/office/powerpoint/2010/main" val="2257058598"/>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5"/>
              </a:graphicData>
            </a:graphic>
          </p:graphicFrame>
          <p:sp>
            <p:nvSpPr>
              <p:cNvPr id="87" name="Ovale 86">
                <a:extLst>
                  <a:ext uri="{FF2B5EF4-FFF2-40B4-BE49-F238E27FC236}">
                    <a16:creationId xmlns:a16="http://schemas.microsoft.com/office/drawing/2014/main" id="{7812A7BA-479B-4BEF-B397-77EEFB212384}"/>
                  </a:ext>
                </a:extLst>
              </p:cNvPr>
              <p:cNvSpPr/>
              <p:nvPr/>
            </p:nvSpPr>
            <p:spPr>
              <a:xfrm>
                <a:off x="1835519" y="3000226"/>
                <a:ext cx="1609874"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r>
                  <a:rPr lang="fr-FR" sz="1000" b="1" dirty="0">
                    <a:solidFill>
                      <a:srgbClr val="404040"/>
                    </a:solidFill>
                  </a:rPr>
                  <a:t>32 %</a:t>
                </a:r>
              </a:p>
            </p:txBody>
          </p:sp>
        </p:grpSp>
        <p:sp>
          <p:nvSpPr>
            <p:cNvPr id="88" name="Rectangle : Coins arrondis 87">
              <a:extLst>
                <a:ext uri="{FF2B5EF4-FFF2-40B4-BE49-F238E27FC236}">
                  <a16:creationId xmlns:a16="http://schemas.microsoft.com/office/drawing/2014/main" id="{5B1D1B62-74EE-4306-A194-676901404487}"/>
                </a:ext>
              </a:extLst>
            </p:cNvPr>
            <p:cNvSpPr/>
            <p:nvPr/>
          </p:nvSpPr>
          <p:spPr>
            <a:xfrm>
              <a:off x="418104" y="4653789"/>
              <a:ext cx="1460192" cy="268031"/>
            </a:xfrm>
            <a:prstGeom prst="roundRect">
              <a:avLst>
                <a:gd name="adj" fmla="val 50000"/>
              </a:avLst>
            </a:prstGeom>
            <a:solidFill>
              <a:srgbClr val="5EA01C"/>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rtl="0"/>
              <a:r>
                <a:rPr lang="fr-FR" sz="1600" dirty="0"/>
                <a:t>Exportation</a:t>
              </a:r>
            </a:p>
          </p:txBody>
        </p:sp>
        <p:sp>
          <p:nvSpPr>
            <p:cNvPr id="89" name="Zone de texte 47">
              <a:extLst>
                <a:ext uri="{FF2B5EF4-FFF2-40B4-BE49-F238E27FC236}">
                  <a16:creationId xmlns:a16="http://schemas.microsoft.com/office/drawing/2014/main" id="{1DD221D1-F384-4A12-B3A1-9380E515AA4D}"/>
                </a:ext>
              </a:extLst>
            </p:cNvPr>
            <p:cNvSpPr txBox="1"/>
            <p:nvPr/>
          </p:nvSpPr>
          <p:spPr>
            <a:xfrm>
              <a:off x="383043" y="4999594"/>
              <a:ext cx="1552272" cy="115816"/>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endParaRPr lang="fr-FR" sz="1400" dirty="0">
                <a:solidFill>
                  <a:schemeClr val="tx1">
                    <a:lumMod val="75000"/>
                    <a:lumOff val="25000"/>
                  </a:schemeClr>
                </a:solidFill>
              </a:endParaRPr>
            </a:p>
          </p:txBody>
        </p:sp>
      </p:grpSp>
      <p:grpSp>
        <p:nvGrpSpPr>
          <p:cNvPr id="15" name="Groupe 14">
            <a:extLst>
              <a:ext uri="{FF2B5EF4-FFF2-40B4-BE49-F238E27FC236}">
                <a16:creationId xmlns:a16="http://schemas.microsoft.com/office/drawing/2014/main" id="{0D5F70FA-DCB8-4AF0-A23B-076DC01B54C3}"/>
              </a:ext>
            </a:extLst>
          </p:cNvPr>
          <p:cNvGrpSpPr/>
          <p:nvPr/>
        </p:nvGrpSpPr>
        <p:grpSpPr>
          <a:xfrm>
            <a:off x="221669" y="4615964"/>
            <a:ext cx="1758207" cy="2125767"/>
            <a:chOff x="8492614" y="1687232"/>
            <a:chExt cx="2693422" cy="2924338"/>
          </a:xfrm>
        </p:grpSpPr>
        <p:grpSp>
          <p:nvGrpSpPr>
            <p:cNvPr id="96" name="Groupe 95">
              <a:extLst>
                <a:ext uri="{FF2B5EF4-FFF2-40B4-BE49-F238E27FC236}">
                  <a16:creationId xmlns:a16="http://schemas.microsoft.com/office/drawing/2014/main" id="{CA815FC0-A5D5-4991-97D3-CC05D36526BC}"/>
                </a:ext>
              </a:extLst>
            </p:cNvPr>
            <p:cNvGrpSpPr/>
            <p:nvPr/>
          </p:nvGrpSpPr>
          <p:grpSpPr>
            <a:xfrm>
              <a:off x="8809482" y="1687232"/>
              <a:ext cx="2059686" cy="1920940"/>
              <a:chOff x="749625" y="2041702"/>
              <a:chExt cx="3781664" cy="3526921"/>
            </a:xfrm>
          </p:grpSpPr>
          <p:graphicFrame>
            <p:nvGraphicFramePr>
              <p:cNvPr id="103" name="Graphique 102">
                <a:extLst>
                  <a:ext uri="{FF2B5EF4-FFF2-40B4-BE49-F238E27FC236}">
                    <a16:creationId xmlns:a16="http://schemas.microsoft.com/office/drawing/2014/main" id="{41049237-FF5F-42D4-A69A-D6C23301B663}"/>
                  </a:ext>
                </a:extLst>
              </p:cNvPr>
              <p:cNvGraphicFramePr/>
              <p:nvPr>
                <p:extLst>
                  <p:ext uri="{D42A27DB-BD31-4B8C-83A1-F6EECF244321}">
                    <p14:modId xmlns:p14="http://schemas.microsoft.com/office/powerpoint/2010/main" val="1728702453"/>
                  </p:ext>
                </p:extLst>
              </p:nvPr>
            </p:nvGraphicFramePr>
            <p:xfrm>
              <a:off x="749625" y="2041702"/>
              <a:ext cx="3781664" cy="3526921"/>
            </p:xfrm>
            <a:graphic>
              <a:graphicData uri="http://schemas.openxmlformats.org/drawingml/2006/chart">
                <c:chart xmlns:c="http://schemas.openxmlformats.org/drawingml/2006/chart" xmlns:r="http://schemas.openxmlformats.org/officeDocument/2006/relationships" r:id="rId6"/>
              </a:graphicData>
            </a:graphic>
          </p:graphicFrame>
          <p:sp>
            <p:nvSpPr>
              <p:cNvPr id="104" name="Ovale 103">
                <a:extLst>
                  <a:ext uri="{FF2B5EF4-FFF2-40B4-BE49-F238E27FC236}">
                    <a16:creationId xmlns:a16="http://schemas.microsoft.com/office/drawing/2014/main" id="{882C8CE1-9097-467E-9A56-B29E99485AAD}"/>
                  </a:ext>
                </a:extLst>
              </p:cNvPr>
              <p:cNvSpPr/>
              <p:nvPr/>
            </p:nvSpPr>
            <p:spPr>
              <a:xfrm>
                <a:off x="1835515" y="3000226"/>
                <a:ext cx="1666590" cy="1609874"/>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r>
                  <a:rPr lang="fr-FR" sz="1000" b="1" dirty="0">
                    <a:solidFill>
                      <a:srgbClr val="7F7F7F"/>
                    </a:solidFill>
                  </a:rPr>
                  <a:t>34,7%</a:t>
                </a:r>
              </a:p>
            </p:txBody>
          </p:sp>
        </p:grpSp>
        <p:sp>
          <p:nvSpPr>
            <p:cNvPr id="97" name="Rectangle : Coins arrondis 96">
              <a:extLst>
                <a:ext uri="{FF2B5EF4-FFF2-40B4-BE49-F238E27FC236}">
                  <a16:creationId xmlns:a16="http://schemas.microsoft.com/office/drawing/2014/main" id="{97ADD497-A19D-4612-BEA2-0A08536668AC}"/>
                </a:ext>
              </a:extLst>
            </p:cNvPr>
            <p:cNvSpPr/>
            <p:nvPr/>
          </p:nvSpPr>
          <p:spPr>
            <a:xfrm>
              <a:off x="8553450" y="3752850"/>
              <a:ext cx="2533650" cy="498598"/>
            </a:xfrm>
            <a:prstGeom prst="roundRect">
              <a:avLst>
                <a:gd name="adj" fmla="val 50000"/>
              </a:avLst>
            </a:prstGeom>
            <a:solidFill>
              <a:srgbClr val="7F7F7F"/>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rtl="0"/>
              <a:r>
                <a:rPr lang="fr-FR" sz="1600" dirty="0"/>
                <a:t>Production</a:t>
              </a:r>
            </a:p>
          </p:txBody>
        </p:sp>
        <p:sp>
          <p:nvSpPr>
            <p:cNvPr id="98" name="Zone de texte 47">
              <a:extLst>
                <a:ext uri="{FF2B5EF4-FFF2-40B4-BE49-F238E27FC236}">
                  <a16:creationId xmlns:a16="http://schemas.microsoft.com/office/drawing/2014/main" id="{2B00CA3E-327F-492E-8233-637749B20261}"/>
                </a:ext>
              </a:extLst>
            </p:cNvPr>
            <p:cNvSpPr txBox="1"/>
            <p:nvPr/>
          </p:nvSpPr>
          <p:spPr>
            <a:xfrm>
              <a:off x="8492614" y="4396126"/>
              <a:ext cx="2693422" cy="215444"/>
            </a:xfrm>
            <a:prstGeom prst="rect">
              <a:avLst/>
            </a:prstGeom>
            <a:noFill/>
            <a:ln w="6350">
              <a:noFill/>
              <a:prstDash val="dash"/>
            </a:ln>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rtl="0"/>
              <a:endParaRPr lang="fr-FR" sz="1400" dirty="0">
                <a:solidFill>
                  <a:schemeClr val="tx1">
                    <a:lumMod val="75000"/>
                    <a:lumOff val="25000"/>
                  </a:schemeClr>
                </a:solidFill>
              </a:endParaRPr>
            </a:p>
          </p:txBody>
        </p:sp>
      </p:grpSp>
      <p:graphicFrame>
        <p:nvGraphicFramePr>
          <p:cNvPr id="43" name="Graphique 42">
            <a:extLst>
              <a:ext uri="{FF2B5EF4-FFF2-40B4-BE49-F238E27FC236}">
                <a16:creationId xmlns:a16="http://schemas.microsoft.com/office/drawing/2014/main" id="{E764ADEC-D4D7-49A3-8644-9AD5F45D9075}"/>
              </a:ext>
            </a:extLst>
          </p:cNvPr>
          <p:cNvGraphicFramePr>
            <a:graphicFrameLocks/>
          </p:cNvGraphicFramePr>
          <p:nvPr>
            <p:extLst>
              <p:ext uri="{D42A27DB-BD31-4B8C-83A1-F6EECF244321}">
                <p14:modId xmlns:p14="http://schemas.microsoft.com/office/powerpoint/2010/main" val="992145825"/>
              </p:ext>
            </p:extLst>
          </p:nvPr>
        </p:nvGraphicFramePr>
        <p:xfrm>
          <a:off x="2217727" y="1158206"/>
          <a:ext cx="9925845" cy="5320145"/>
        </p:xfrm>
        <a:graphic>
          <a:graphicData uri="http://schemas.openxmlformats.org/drawingml/2006/chart">
            <c:chart xmlns:c="http://schemas.openxmlformats.org/drawingml/2006/chart" xmlns:r="http://schemas.openxmlformats.org/officeDocument/2006/relationships" r:id="rId7"/>
          </a:graphicData>
        </a:graphic>
      </p:graphicFrame>
      <p:pic>
        <p:nvPicPr>
          <p:cNvPr id="47" name="Image 46" descr="Une image contenant silhouette&#10;&#10;Description générée automatiquement">
            <a:extLst>
              <a:ext uri="{FF2B5EF4-FFF2-40B4-BE49-F238E27FC236}">
                <a16:creationId xmlns:a16="http://schemas.microsoft.com/office/drawing/2014/main" id="{27C53528-B686-4003-B50A-BFCD425C8F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149029"/>
            <a:ext cx="303291" cy="312390"/>
          </a:xfrm>
          <a:prstGeom prst="rect">
            <a:avLst/>
          </a:prstGeom>
        </p:spPr>
      </p:pic>
      <p:sp>
        <p:nvSpPr>
          <p:cNvPr id="48" name="Titre 127">
            <a:extLst>
              <a:ext uri="{FF2B5EF4-FFF2-40B4-BE49-F238E27FC236}">
                <a16:creationId xmlns:a16="http://schemas.microsoft.com/office/drawing/2014/main" id="{5F062397-63DB-48C5-B1A5-D433D3C89E53}"/>
              </a:ext>
            </a:extLst>
          </p:cNvPr>
          <p:cNvSpPr txBox="1">
            <a:spLocks/>
          </p:cNvSpPr>
          <p:nvPr/>
        </p:nvSpPr>
        <p:spPr>
          <a:xfrm>
            <a:off x="1927227" y="143450"/>
            <a:ext cx="9655645" cy="609398"/>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3. Production / Importation / Exportation de la viande</a:t>
            </a:r>
          </a:p>
          <a:p>
            <a:r>
              <a:rPr lang="fr-FR" sz="2000" dirty="0"/>
              <a:t>2017</a:t>
            </a:r>
          </a:p>
        </p:txBody>
      </p:sp>
      <p:pic>
        <p:nvPicPr>
          <p:cNvPr id="49" name="Image 48">
            <a:extLst>
              <a:ext uri="{FF2B5EF4-FFF2-40B4-BE49-F238E27FC236}">
                <a16:creationId xmlns:a16="http://schemas.microsoft.com/office/drawing/2014/main" id="{4D59ABEF-579C-42E3-948F-FC5D48261AA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Tree>
    <p:extLst>
      <p:ext uri="{BB962C8B-B14F-4D97-AF65-F5344CB8AC3E}">
        <p14:creationId xmlns:p14="http://schemas.microsoft.com/office/powerpoint/2010/main" val="4092421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re 127">
            <a:extLst>
              <a:ext uri="{FF2B5EF4-FFF2-40B4-BE49-F238E27FC236}">
                <a16:creationId xmlns:a16="http://schemas.microsoft.com/office/drawing/2014/main" id="{5F062397-63DB-48C5-B1A5-D433D3C89E53}"/>
              </a:ext>
            </a:extLst>
          </p:cNvPr>
          <p:cNvSpPr txBox="1">
            <a:spLocks/>
          </p:cNvSpPr>
          <p:nvPr/>
        </p:nvSpPr>
        <p:spPr>
          <a:xfrm>
            <a:off x="1268175" y="913448"/>
            <a:ext cx="9655645" cy="166199"/>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1200" b="1" dirty="0">
                <a:solidFill>
                  <a:srgbClr val="002060"/>
                </a:solidFill>
              </a:rPr>
              <a:t>TAUX DE DÉPENDANCE DES IMPORTATIONS - TDI</a:t>
            </a:r>
          </a:p>
        </p:txBody>
      </p:sp>
      <mc:AlternateContent xmlns:mc="http://schemas.openxmlformats.org/markup-compatibility/2006" xmlns:a14="http://schemas.microsoft.com/office/drawing/2010/main">
        <mc:Choice Requires="a14">
          <p:sp>
            <p:nvSpPr>
              <p:cNvPr id="28" name="Zone de texte 2">
                <a:extLst>
                  <a:ext uri="{FF2B5EF4-FFF2-40B4-BE49-F238E27FC236}">
                    <a16:creationId xmlns:a16="http://schemas.microsoft.com/office/drawing/2014/main" id="{1A764F24-F4A6-4171-97B4-350AA9D5052F}"/>
                  </a:ext>
                </a:extLst>
              </p:cNvPr>
              <p:cNvSpPr txBox="1">
                <a:spLocks noChangeArrowheads="1"/>
              </p:cNvSpPr>
              <p:nvPr/>
            </p:nvSpPr>
            <p:spPr bwMode="auto">
              <a:xfrm>
                <a:off x="3462435" y="1249109"/>
                <a:ext cx="5045455" cy="828964"/>
              </a:xfrm>
              <a:prstGeom prst="rect">
                <a:avLst/>
              </a:prstGeom>
              <a:noFill/>
              <a:ln w="9525">
                <a:solidFill>
                  <a:srgbClr val="92D050"/>
                </a:solidFill>
                <a:miter lim="800000"/>
                <a:headEnd/>
                <a:tailEnd/>
              </a:ln>
            </p:spPr>
            <p:txBody>
              <a:bodyPr rot="0" vert="horz" wrap="square" lIns="360000" tIns="180000" rIns="91440" bIns="180000" anchor="t" anchorCtr="0">
                <a:spAutoFit/>
              </a:bodyPr>
              <a:lstStyle/>
              <a:p>
                <a:pPr>
                  <a:lnSpc>
                    <a:spcPct val="107000"/>
                  </a:lnSpc>
                  <a:spcAft>
                    <a:spcPts val="800"/>
                  </a:spcAft>
                </a:pPr>
                <a14:m>
                  <m:oMath xmlns:m="http://schemas.openxmlformats.org/officeDocument/2006/math">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𝑻𝑫𝑰</m:t>
                    </m:r>
                    <m:r>
                      <a:rPr lang="fr-FR" b="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m:t>
                    </m:r>
                    <m:f>
                      <m:fPr>
                        <m:ctrlPr>
                          <a:rPr lang="fr-FR" b="1" i="1">
                            <a:solidFill>
                              <a:srgbClr val="595959"/>
                            </a:solidFill>
                            <a:effectLst/>
                            <a:latin typeface="Cambria Math" panose="02040503050406030204" pitchFamily="18" charset="0"/>
                            <a:ea typeface="Calibri" panose="020F0502020204030204" pitchFamily="34" charset="0"/>
                            <a:cs typeface="Times New Roman" panose="02020603050405020304" pitchFamily="18" charset="0"/>
                          </a:rPr>
                        </m:ctrlPr>
                      </m:fPr>
                      <m:num>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𝐈𝐦𝐩𝐨𝐫𝐭𝐚𝐭𝐢𝐨𝐧𝐬</m:t>
                        </m:r>
                      </m:num>
                      <m:den>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𝐏𝐫𝐨𝐝𝐮𝐜𝐭𝐢𝐨𝐧</m:t>
                        </m:r>
                        <m:r>
                          <a:rPr lang="fr-FR" b="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m:t>
                        </m:r>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𝐈𝐦𝐩𝐨𝐫𝐭𝐚𝐭𝐢𝐨𝐧𝐬</m:t>
                        </m:r>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m:t>
                        </m:r>
                        <m:r>
                          <a:rPr lang="fr-FR" b="1" i="1">
                            <a:solidFill>
                              <a:srgbClr val="595959"/>
                            </a:solidFill>
                            <a:effectLst/>
                            <a:latin typeface="Cambria Math" panose="02040503050406030204" pitchFamily="18" charset="0"/>
                            <a:ea typeface="Calibri" panose="020F0502020204030204" pitchFamily="34" charset="0"/>
                            <a:cs typeface="Cambria Math" panose="02040503050406030204" pitchFamily="18" charset="0"/>
                          </a:rPr>
                          <m:t>𝐄𝐱𝐩𝐨𝐫𝐭𝐚𝐭𝐢𝐨𝐧𝐬</m:t>
                        </m:r>
                      </m:den>
                    </m:f>
                  </m:oMath>
                </a14:m>
                <a:r>
                  <a:rPr lang="fr-FR" b="1" dirty="0">
                    <a:solidFill>
                      <a:srgbClr val="595959"/>
                    </a:solidFill>
                    <a:effectLst/>
                    <a:latin typeface="Calibri" panose="020F0502020204030204" pitchFamily="34" charset="0"/>
                    <a:ea typeface="Times New Roman" panose="02020603050405020304" pitchFamily="18" charset="0"/>
                    <a:cs typeface="Times New Roman" panose="02020603050405020304" pitchFamily="18" charset="0"/>
                  </a:rPr>
                  <a:t> x 100</a:t>
                </a:r>
                <a:endParaRPr lang="fr-FR" dirty="0">
                  <a:effectLst/>
                  <a:latin typeface="Calibri" panose="020F0502020204030204" pitchFamily="34" charset="0"/>
                  <a:ea typeface="Calibri" panose="020F0502020204030204" pitchFamily="34" charset="0"/>
                  <a:cs typeface="Times New Roman" panose="02020603050405020304" pitchFamily="18" charset="0"/>
                </a:endParaRPr>
              </a:p>
            </p:txBody>
          </p:sp>
        </mc:Choice>
        <mc:Fallback xmlns="">
          <p:sp>
            <p:nvSpPr>
              <p:cNvPr id="28" name="Zone de texte 2">
                <a:extLst>
                  <a:ext uri="{FF2B5EF4-FFF2-40B4-BE49-F238E27FC236}">
                    <a16:creationId xmlns:a16="http://schemas.microsoft.com/office/drawing/2014/main" id="{1A764F24-F4A6-4171-97B4-350AA9D5052F}"/>
                  </a:ext>
                </a:extLst>
              </p:cNvPr>
              <p:cNvSpPr txBox="1">
                <a:spLocks noRot="1" noChangeAspect="1" noMove="1" noResize="1" noEditPoints="1" noAdjustHandles="1" noChangeArrowheads="1" noChangeShapeType="1" noTextEdit="1"/>
              </p:cNvSpPr>
              <p:nvPr/>
            </p:nvSpPr>
            <p:spPr bwMode="auto">
              <a:xfrm>
                <a:off x="3462435" y="1249109"/>
                <a:ext cx="5045455" cy="828964"/>
              </a:xfrm>
              <a:prstGeom prst="rect">
                <a:avLst/>
              </a:prstGeom>
              <a:blipFill>
                <a:blip r:embed="rId3"/>
                <a:stretch>
                  <a:fillRect/>
                </a:stretch>
              </a:blipFill>
              <a:ln w="9525">
                <a:solidFill>
                  <a:srgbClr val="92D050"/>
                </a:solidFill>
                <a:miter lim="800000"/>
                <a:headEnd/>
                <a:tailEnd/>
              </a:ln>
            </p:spPr>
            <p:txBody>
              <a:bodyPr/>
              <a:lstStyle/>
              <a:p>
                <a:r>
                  <a:rPr lang="fr-FR">
                    <a:noFill/>
                  </a:rPr>
                  <a:t> </a:t>
                </a:r>
              </a:p>
            </p:txBody>
          </p:sp>
        </mc:Fallback>
      </mc:AlternateContent>
      <p:sp>
        <p:nvSpPr>
          <p:cNvPr id="5" name="ZoneTexte 4">
            <a:extLst>
              <a:ext uri="{FF2B5EF4-FFF2-40B4-BE49-F238E27FC236}">
                <a16:creationId xmlns:a16="http://schemas.microsoft.com/office/drawing/2014/main" id="{CC92D401-A8B5-4030-B49B-BE4BD2FC6C5C}"/>
              </a:ext>
            </a:extLst>
          </p:cNvPr>
          <p:cNvSpPr txBox="1"/>
          <p:nvPr/>
        </p:nvSpPr>
        <p:spPr>
          <a:xfrm>
            <a:off x="2471325" y="2186646"/>
            <a:ext cx="7027673" cy="1200329"/>
          </a:xfrm>
          <a:prstGeom prst="rect">
            <a:avLst/>
          </a:prstGeom>
          <a:noFill/>
        </p:spPr>
        <p:txBody>
          <a:bodyPr wrap="square" rtlCol="0">
            <a:spAutoFit/>
          </a:bodyPr>
          <a:lstStyle/>
          <a:p>
            <a:pPr marL="285750" indent="-285750" algn="just">
              <a:buFont typeface="Wingdings" panose="05000000000000000000" pitchFamily="2" charset="2"/>
              <a:buChar char="ü"/>
            </a:pPr>
            <a:r>
              <a:rPr lang="fr-FR" sz="1200" b="1" dirty="0"/>
              <a:t>TDI</a:t>
            </a:r>
            <a:r>
              <a:rPr lang="fr-FR" sz="1200" dirty="0"/>
              <a:t> = Approvisionnements intérieurs disponibles provient des importations d’un pays (dans le sens de la consommation intérieure</a:t>
            </a:r>
          </a:p>
          <a:p>
            <a:pPr marL="285750" indent="-285750" algn="just">
              <a:buFont typeface="Wingdings" panose="05000000000000000000" pitchFamily="2" charset="2"/>
              <a:buChar char="ü"/>
            </a:pPr>
            <a:endParaRPr lang="fr-FR" sz="1200" dirty="0"/>
          </a:p>
          <a:p>
            <a:pPr marL="285750" indent="-285750" algn="just">
              <a:buFont typeface="Wingdings" panose="05000000000000000000" pitchFamily="2" charset="2"/>
              <a:buChar char="ü"/>
            </a:pPr>
            <a:r>
              <a:rPr lang="fr-FR" sz="1200" dirty="0"/>
              <a:t>Son complément présente l'approvisionnement national produite dans le pays</a:t>
            </a:r>
          </a:p>
          <a:p>
            <a:pPr marL="285750" indent="-285750" algn="just">
              <a:buFont typeface="Wingdings" panose="05000000000000000000" pitchFamily="2" charset="2"/>
              <a:buChar char="ü"/>
            </a:pPr>
            <a:endParaRPr lang="fr-FR" sz="1200" dirty="0"/>
          </a:p>
          <a:p>
            <a:pPr marL="285750" indent="-285750" algn="just">
              <a:buFont typeface="Wingdings" panose="05000000000000000000" pitchFamily="2" charset="2"/>
              <a:buChar char="ü"/>
            </a:pPr>
            <a:r>
              <a:rPr lang="fr-FR" sz="1200" b="1" dirty="0"/>
              <a:t>Plus</a:t>
            </a:r>
            <a:r>
              <a:rPr lang="fr-FR" sz="1200" dirty="0"/>
              <a:t> TDI est grand (dans la limite de 100%), </a:t>
            </a:r>
            <a:r>
              <a:rPr lang="fr-FR" sz="1200" b="1" dirty="0"/>
              <a:t>plus</a:t>
            </a:r>
            <a:r>
              <a:rPr lang="fr-FR" sz="1200" dirty="0"/>
              <a:t> la demande intérieure de ce produit est importante</a:t>
            </a:r>
          </a:p>
        </p:txBody>
      </p:sp>
      <p:sp>
        <p:nvSpPr>
          <p:cNvPr id="32" name="ZoneTexte 31">
            <a:extLst>
              <a:ext uri="{FF2B5EF4-FFF2-40B4-BE49-F238E27FC236}">
                <a16:creationId xmlns:a16="http://schemas.microsoft.com/office/drawing/2014/main" id="{E50D457F-76B6-4346-B536-FE43E9703A05}"/>
              </a:ext>
            </a:extLst>
          </p:cNvPr>
          <p:cNvSpPr txBox="1"/>
          <p:nvPr/>
        </p:nvSpPr>
        <p:spPr>
          <a:xfrm>
            <a:off x="8330859" y="6235018"/>
            <a:ext cx="3666066" cy="246221"/>
          </a:xfrm>
          <a:prstGeom prst="rect">
            <a:avLst/>
          </a:prstGeom>
          <a:noFill/>
        </p:spPr>
        <p:txBody>
          <a:bodyPr wrap="square">
            <a:spAutoFit/>
          </a:bodyPr>
          <a:lstStyle/>
          <a:p>
            <a:r>
              <a:rPr lang="fr-FR" sz="1000" dirty="0"/>
              <a:t>Source : </a:t>
            </a:r>
            <a:r>
              <a:rPr lang="fr-FR" sz="1000" dirty="0">
                <a:hlinkClick r:id="rId4"/>
              </a:rPr>
              <a:t>https://www.fao.org/3/x9892f/x9892f09.htm#TopOfPage</a:t>
            </a:r>
            <a:endParaRPr lang="fr-FR" sz="1000" dirty="0"/>
          </a:p>
        </p:txBody>
      </p:sp>
      <p:pic>
        <p:nvPicPr>
          <p:cNvPr id="33" name="Image 32">
            <a:extLst>
              <a:ext uri="{FF2B5EF4-FFF2-40B4-BE49-F238E27FC236}">
                <a16:creationId xmlns:a16="http://schemas.microsoft.com/office/drawing/2014/main" id="{EED4B746-8E53-40F2-B108-A0D8A23E877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
        <p:nvSpPr>
          <p:cNvPr id="8" name="ZoneTexte 7">
            <a:extLst>
              <a:ext uri="{FF2B5EF4-FFF2-40B4-BE49-F238E27FC236}">
                <a16:creationId xmlns:a16="http://schemas.microsoft.com/office/drawing/2014/main" id="{80A994FF-DAE5-43E5-89AD-BFC680EC6FA6}"/>
              </a:ext>
            </a:extLst>
          </p:cNvPr>
          <p:cNvSpPr txBox="1"/>
          <p:nvPr/>
        </p:nvSpPr>
        <p:spPr>
          <a:xfrm>
            <a:off x="2937161" y="3581261"/>
            <a:ext cx="6096000" cy="1344855"/>
          </a:xfrm>
          <a:prstGeom prst="rect">
            <a:avLst/>
          </a:prstGeom>
          <a:solidFill>
            <a:schemeClr val="bg1">
              <a:lumMod val="95000"/>
            </a:schemeClr>
          </a:solidFill>
          <a:ln w="22225">
            <a:solidFill>
              <a:srgbClr val="002060"/>
            </a:solidFill>
          </a:ln>
        </p:spPr>
        <p:txBody>
          <a:bodyPr wrap="square">
            <a:spAutoFit/>
          </a:bodyPr>
          <a:lstStyle/>
          <a:p>
            <a:pPr algn="ctr">
              <a:lnSpc>
                <a:spcPct val="150000"/>
              </a:lnSpc>
            </a:pPr>
            <a:r>
              <a:rPr lang="fr-FR" sz="1400" b="1" dirty="0"/>
              <a:t>Population</a:t>
            </a:r>
          </a:p>
          <a:p>
            <a:pPr algn="ctr">
              <a:lnSpc>
                <a:spcPct val="150000"/>
              </a:lnSpc>
            </a:pPr>
            <a:r>
              <a:rPr lang="fr-FR" sz="1400" b="1" dirty="0"/>
              <a:t>Production/Importation/Exportation</a:t>
            </a:r>
          </a:p>
          <a:p>
            <a:pPr algn="ctr">
              <a:lnSpc>
                <a:spcPct val="150000"/>
              </a:lnSpc>
            </a:pPr>
            <a:r>
              <a:rPr lang="fr-FR" sz="1400" b="1" dirty="0"/>
              <a:t>TDI (Demande intérieure)</a:t>
            </a:r>
          </a:p>
          <a:p>
            <a:pPr algn="ctr">
              <a:lnSpc>
                <a:spcPct val="150000"/>
              </a:lnSpc>
            </a:pPr>
            <a:r>
              <a:rPr lang="fr-FR" sz="1400" b="1" dirty="0"/>
              <a:t>Produits de la viandes</a:t>
            </a:r>
          </a:p>
        </p:txBody>
      </p:sp>
      <p:sp>
        <p:nvSpPr>
          <p:cNvPr id="9" name="Titre 127">
            <a:extLst>
              <a:ext uri="{FF2B5EF4-FFF2-40B4-BE49-F238E27FC236}">
                <a16:creationId xmlns:a16="http://schemas.microsoft.com/office/drawing/2014/main" id="{A1B90E6A-139B-4FE0-A871-1D74D4EC2B99}"/>
              </a:ext>
            </a:extLst>
          </p:cNvPr>
          <p:cNvSpPr txBox="1">
            <a:spLocks/>
          </p:cNvSpPr>
          <p:nvPr/>
        </p:nvSpPr>
        <p:spPr>
          <a:xfrm>
            <a:off x="1268177" y="188210"/>
            <a:ext cx="9655645" cy="332399"/>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4. Critères/Variables choisis</a:t>
            </a:r>
          </a:p>
        </p:txBody>
      </p:sp>
    </p:spTree>
    <p:extLst>
      <p:ext uri="{BB962C8B-B14F-4D97-AF65-F5344CB8AC3E}">
        <p14:creationId xmlns:p14="http://schemas.microsoft.com/office/powerpoint/2010/main" val="3742100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Titre 127">
            <a:extLst>
              <a:ext uri="{FF2B5EF4-FFF2-40B4-BE49-F238E27FC236}">
                <a16:creationId xmlns:a16="http://schemas.microsoft.com/office/drawing/2014/main" id="{212B4947-E6CD-467B-AF72-9BC942B53E3E}"/>
              </a:ext>
            </a:extLst>
          </p:cNvPr>
          <p:cNvSpPr>
            <a:spLocks noGrp="1"/>
          </p:cNvSpPr>
          <p:nvPr>
            <p:ph type="title"/>
          </p:nvPr>
        </p:nvSpPr>
        <p:spPr>
          <a:xfrm>
            <a:off x="671955" y="221304"/>
            <a:ext cx="10515600" cy="997196"/>
          </a:xfrm>
        </p:spPr>
        <p:txBody>
          <a:bodyPr rtlCol="0"/>
          <a:lstStyle/>
          <a:p>
            <a:pPr rtl="0"/>
            <a:r>
              <a:rPr lang="fr-FR" b="1" dirty="0"/>
              <a:t>Partie 2</a:t>
            </a:r>
            <a:br>
              <a:rPr lang="fr-FR" dirty="0"/>
            </a:br>
            <a:r>
              <a:rPr lang="fr-FR" dirty="0"/>
              <a:t>Clustering</a:t>
            </a:r>
          </a:p>
        </p:txBody>
      </p:sp>
      <p:sp>
        <p:nvSpPr>
          <p:cNvPr id="129" name="Espace réservé du pied de page 128">
            <a:extLst>
              <a:ext uri="{FF2B5EF4-FFF2-40B4-BE49-F238E27FC236}">
                <a16:creationId xmlns:a16="http://schemas.microsoft.com/office/drawing/2014/main" id="{B1EC8198-CF19-4894-AB0A-1568DC1EF043}"/>
              </a:ext>
            </a:extLst>
          </p:cNvPr>
          <p:cNvSpPr>
            <a:spLocks noGrp="1"/>
          </p:cNvSpPr>
          <p:nvPr>
            <p:ph type="ftr" sz="quarter" idx="11"/>
          </p:nvPr>
        </p:nvSpPr>
        <p:spPr/>
        <p:txBody>
          <a:bodyPr rtlCol="0"/>
          <a:lstStyle/>
          <a:p>
            <a:pPr rtl="0"/>
            <a:r>
              <a:rPr lang="fr-FR" dirty="0"/>
              <a:t>Votre logo ici</a:t>
            </a:r>
          </a:p>
        </p:txBody>
      </p:sp>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rtlCol="0"/>
          <a:lstStyle/>
          <a:p>
            <a:pPr rtl="0"/>
            <a:fld id="{0FD50806-BABF-4915-9689-3B9956D1C75C}" type="slidenum">
              <a:rPr lang="fr-FR" smtClean="0"/>
              <a:pPr rtl="0"/>
              <a:t>8</a:t>
            </a:fld>
            <a:endParaRPr lang="fr-FR"/>
          </a:p>
        </p:txBody>
      </p:sp>
      <p:sp>
        <p:nvSpPr>
          <p:cNvPr id="2" name="ZoneTexte 1">
            <a:extLst>
              <a:ext uri="{FF2B5EF4-FFF2-40B4-BE49-F238E27FC236}">
                <a16:creationId xmlns:a16="http://schemas.microsoft.com/office/drawing/2014/main" id="{F58DF54E-12E0-447B-B4CE-8AC4D3B98A9C}"/>
              </a:ext>
            </a:extLst>
          </p:cNvPr>
          <p:cNvSpPr txBox="1"/>
          <p:nvPr/>
        </p:nvSpPr>
        <p:spPr>
          <a:xfrm>
            <a:off x="3544547" y="4569578"/>
            <a:ext cx="4923660" cy="1633332"/>
          </a:xfrm>
          <a:prstGeom prst="rect">
            <a:avLst/>
          </a:prstGeom>
          <a:noFill/>
        </p:spPr>
        <p:txBody>
          <a:bodyPr wrap="square" rtlCol="0" anchor="ctr">
            <a:spAutoFit/>
          </a:bodyPr>
          <a:lstStyle/>
          <a:p>
            <a:pPr algn="ctr">
              <a:lnSpc>
                <a:spcPct val="150000"/>
              </a:lnSpc>
            </a:pPr>
            <a:r>
              <a:rPr lang="fr-FR" sz="1200" b="1" dirty="0"/>
              <a:t>Techniques de clustering, réduction de la dimension et analyse la corrélation des variables</a:t>
            </a:r>
          </a:p>
          <a:p>
            <a:pPr marL="342900" indent="-342900" algn="just">
              <a:lnSpc>
                <a:spcPct val="150000"/>
              </a:lnSpc>
              <a:buFont typeface="Wingdings" panose="05000000000000000000" pitchFamily="2" charset="2"/>
              <a:buChar char="v"/>
            </a:pPr>
            <a:r>
              <a:rPr lang="fr-FR" sz="1100" dirty="0">
                <a:latin typeface="Montserrat" panose="00000500000000000000" pitchFamily="2" charset="0"/>
              </a:rPr>
              <a:t>C</a:t>
            </a:r>
            <a:r>
              <a:rPr lang="fr-FR" sz="1100" b="0" i="0" dirty="0">
                <a:effectLst/>
                <a:latin typeface="Montserrat" panose="00000500000000000000" pitchFamily="2" charset="0"/>
              </a:rPr>
              <a:t>lassification </a:t>
            </a:r>
            <a:r>
              <a:rPr lang="fr-FR" sz="1100" dirty="0">
                <a:latin typeface="Montserrat" panose="00000500000000000000" pitchFamily="2" charset="0"/>
              </a:rPr>
              <a:t>A</a:t>
            </a:r>
            <a:r>
              <a:rPr lang="fr-FR" sz="1100" b="0" i="0" dirty="0">
                <a:effectLst/>
                <a:latin typeface="Montserrat" panose="00000500000000000000" pitchFamily="2" charset="0"/>
              </a:rPr>
              <a:t>scendante </a:t>
            </a:r>
            <a:r>
              <a:rPr lang="fr-FR" sz="1100" dirty="0">
                <a:latin typeface="Montserrat" panose="00000500000000000000" pitchFamily="2" charset="0"/>
              </a:rPr>
              <a:t>H</a:t>
            </a:r>
            <a:r>
              <a:rPr lang="fr-FR" sz="1100" b="0" i="0" dirty="0">
                <a:effectLst/>
                <a:latin typeface="Montserrat" panose="00000500000000000000" pitchFamily="2" charset="0"/>
              </a:rPr>
              <a:t>iérarchique (CAH)</a:t>
            </a:r>
          </a:p>
          <a:p>
            <a:pPr marL="342900" indent="-342900" algn="just">
              <a:lnSpc>
                <a:spcPct val="150000"/>
              </a:lnSpc>
              <a:buFont typeface="Wingdings" panose="05000000000000000000" pitchFamily="2" charset="2"/>
              <a:buChar char="v"/>
            </a:pPr>
            <a:r>
              <a:rPr lang="fr-FR" sz="1100" dirty="0">
                <a:latin typeface="Montserrat" panose="00000500000000000000" pitchFamily="2" charset="0"/>
              </a:rPr>
              <a:t>Partitionnement en k-moyennes (K-MEANS)</a:t>
            </a:r>
          </a:p>
          <a:p>
            <a:pPr marL="342900" indent="-342900" algn="just">
              <a:lnSpc>
                <a:spcPct val="150000"/>
              </a:lnSpc>
              <a:buFont typeface="Wingdings" panose="05000000000000000000" pitchFamily="2" charset="2"/>
              <a:buChar char="v"/>
            </a:pPr>
            <a:r>
              <a:rPr lang="fr-FR" sz="1100" dirty="0">
                <a:latin typeface="Montserrat" panose="00000500000000000000" pitchFamily="2" charset="0"/>
              </a:rPr>
              <a:t>A</a:t>
            </a:r>
            <a:r>
              <a:rPr lang="fr-FR" sz="1100" b="0" i="0" dirty="0">
                <a:effectLst/>
                <a:latin typeface="Montserrat" panose="00000500000000000000" pitchFamily="2" charset="0"/>
              </a:rPr>
              <a:t>nalyse en Composantes </a:t>
            </a:r>
            <a:r>
              <a:rPr lang="fr-FR" sz="1100" dirty="0">
                <a:latin typeface="Montserrat" panose="00000500000000000000" pitchFamily="2" charset="0"/>
              </a:rPr>
              <a:t>P</a:t>
            </a:r>
            <a:r>
              <a:rPr lang="fr-FR" sz="1100" b="0" i="0" dirty="0">
                <a:effectLst/>
                <a:latin typeface="Montserrat" panose="00000500000000000000" pitchFamily="2" charset="0"/>
              </a:rPr>
              <a:t>rincipales (ACP)</a:t>
            </a:r>
          </a:p>
          <a:p>
            <a:pPr marL="342900" indent="-342900" algn="just">
              <a:lnSpc>
                <a:spcPct val="150000"/>
              </a:lnSpc>
              <a:buFont typeface="Wingdings" panose="05000000000000000000" pitchFamily="2" charset="2"/>
              <a:buChar char="v"/>
            </a:pPr>
            <a:r>
              <a:rPr lang="fr-FR" sz="1100" dirty="0" err="1">
                <a:latin typeface="Montserrat" panose="00000500000000000000" pitchFamily="2" charset="0"/>
              </a:rPr>
              <a:t>Heatmap</a:t>
            </a:r>
            <a:r>
              <a:rPr lang="fr-FR" sz="1100" dirty="0">
                <a:latin typeface="Montserrat" panose="00000500000000000000" pitchFamily="2" charset="0"/>
              </a:rPr>
              <a:t> (</a:t>
            </a:r>
            <a:r>
              <a:rPr lang="fr-FR" sz="1100" dirty="0" err="1">
                <a:latin typeface="Montserrat" panose="00000500000000000000" pitchFamily="2" charset="0"/>
              </a:rPr>
              <a:t>cluters</a:t>
            </a:r>
            <a:r>
              <a:rPr lang="fr-FR" sz="1100" dirty="0">
                <a:latin typeface="Montserrat" panose="00000500000000000000" pitchFamily="2" charset="0"/>
              </a:rPr>
              <a:t> issus de K-MEANS et les variables choisis)</a:t>
            </a:r>
            <a:endParaRPr lang="fr-FR" sz="1100" b="0" i="0" dirty="0">
              <a:effectLst/>
              <a:latin typeface="Montserrat" panose="00000500000000000000" pitchFamily="2" charset="0"/>
            </a:endParaRPr>
          </a:p>
        </p:txBody>
      </p:sp>
      <p:pic>
        <p:nvPicPr>
          <p:cNvPr id="6" name="Image 5">
            <a:extLst>
              <a:ext uri="{FF2B5EF4-FFF2-40B4-BE49-F238E27FC236}">
                <a16:creationId xmlns:a16="http://schemas.microsoft.com/office/drawing/2014/main" id="{BA1BC00E-F3BB-4D09-8C8C-CEAD9A4ADF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grpSp>
        <p:nvGrpSpPr>
          <p:cNvPr id="39" name="Groupe 38">
            <a:extLst>
              <a:ext uri="{FF2B5EF4-FFF2-40B4-BE49-F238E27FC236}">
                <a16:creationId xmlns:a16="http://schemas.microsoft.com/office/drawing/2014/main" id="{AA21AFC0-783F-4D6D-B1B9-471CCDB05BFA}"/>
              </a:ext>
            </a:extLst>
          </p:cNvPr>
          <p:cNvGrpSpPr/>
          <p:nvPr/>
        </p:nvGrpSpPr>
        <p:grpSpPr>
          <a:xfrm>
            <a:off x="299352" y="1328555"/>
            <a:ext cx="11488406" cy="3192849"/>
            <a:chOff x="144795" y="2402528"/>
            <a:chExt cx="11488406" cy="3192849"/>
          </a:xfrm>
        </p:grpSpPr>
        <p:sp>
          <p:nvSpPr>
            <p:cNvPr id="40" name="Rectangle 39">
              <a:extLst>
                <a:ext uri="{FF2B5EF4-FFF2-40B4-BE49-F238E27FC236}">
                  <a16:creationId xmlns:a16="http://schemas.microsoft.com/office/drawing/2014/main" id="{5C7BABD6-E2E3-45D7-A34D-5D6A3D97F464}"/>
                </a:ext>
              </a:extLst>
            </p:cNvPr>
            <p:cNvSpPr/>
            <p:nvPr/>
          </p:nvSpPr>
          <p:spPr>
            <a:xfrm>
              <a:off x="144795" y="2402528"/>
              <a:ext cx="11488406" cy="3192849"/>
            </a:xfrm>
            <a:prstGeom prst="rect">
              <a:avLst/>
            </a:prstGeom>
            <a:solidFill>
              <a:srgbClr val="FFFFE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000"/>
            </a:p>
          </p:txBody>
        </p:sp>
        <p:sp>
          <p:nvSpPr>
            <p:cNvPr id="41" name="Rectangle : coins arrondis 40">
              <a:extLst>
                <a:ext uri="{FF2B5EF4-FFF2-40B4-BE49-F238E27FC236}">
                  <a16:creationId xmlns:a16="http://schemas.microsoft.com/office/drawing/2014/main" id="{5B26891F-A81F-4A96-B4D9-EB7C18A3E3BA}"/>
                </a:ext>
              </a:extLst>
            </p:cNvPr>
            <p:cNvSpPr/>
            <p:nvPr/>
          </p:nvSpPr>
          <p:spPr>
            <a:xfrm>
              <a:off x="1969557" y="3800750"/>
              <a:ext cx="1752698" cy="306769"/>
            </a:xfrm>
            <a:prstGeom prst="roundRect">
              <a:avLst/>
            </a:prstGeom>
            <a:solidFill>
              <a:srgbClr val="ECFE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Variables à utiliser</a:t>
              </a:r>
              <a:endParaRPr lang="fr-FR" sz="1000" dirty="0">
                <a:solidFill>
                  <a:schemeClr val="tx1">
                    <a:lumMod val="65000"/>
                    <a:lumOff val="35000"/>
                  </a:schemeClr>
                </a:solidFill>
              </a:endParaRPr>
            </a:p>
          </p:txBody>
        </p:sp>
        <p:sp>
          <p:nvSpPr>
            <p:cNvPr id="42" name="Rectangle : coins arrondis 41">
              <a:extLst>
                <a:ext uri="{FF2B5EF4-FFF2-40B4-BE49-F238E27FC236}">
                  <a16:creationId xmlns:a16="http://schemas.microsoft.com/office/drawing/2014/main" id="{C4EEDA88-FF6C-479F-BD99-A2696CE417BA}"/>
                </a:ext>
              </a:extLst>
            </p:cNvPr>
            <p:cNvSpPr/>
            <p:nvPr/>
          </p:nvSpPr>
          <p:spPr>
            <a:xfrm>
              <a:off x="419364" y="3927651"/>
              <a:ext cx="1382706" cy="683491"/>
            </a:xfrm>
            <a:prstGeom prst="roundRect">
              <a:avLst/>
            </a:prstGeom>
            <a:solidFill>
              <a:srgbClr val="C5FF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Clustering des pays</a:t>
              </a:r>
              <a:endParaRPr lang="fr-FR" sz="1000" dirty="0">
                <a:solidFill>
                  <a:schemeClr val="tx1">
                    <a:lumMod val="65000"/>
                    <a:lumOff val="35000"/>
                  </a:schemeClr>
                </a:solidFill>
              </a:endParaRPr>
            </a:p>
          </p:txBody>
        </p:sp>
        <p:sp>
          <p:nvSpPr>
            <p:cNvPr id="43" name="Rectangle : coins arrondis 42">
              <a:extLst>
                <a:ext uri="{FF2B5EF4-FFF2-40B4-BE49-F238E27FC236}">
                  <a16:creationId xmlns:a16="http://schemas.microsoft.com/office/drawing/2014/main" id="{8676B20B-7888-4D80-94E8-A197B7C66AAD}"/>
                </a:ext>
              </a:extLst>
            </p:cNvPr>
            <p:cNvSpPr/>
            <p:nvPr/>
          </p:nvSpPr>
          <p:spPr>
            <a:xfrm>
              <a:off x="1985819" y="4371260"/>
              <a:ext cx="1736436" cy="341746"/>
            </a:xfrm>
            <a:prstGeom prst="roundRect">
              <a:avLst/>
            </a:prstGeom>
            <a:solidFill>
              <a:srgbClr val="EBFFE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1. Choix du nombre de clusters</a:t>
              </a:r>
              <a:endParaRPr lang="fr-FR" sz="1000" dirty="0">
                <a:solidFill>
                  <a:schemeClr val="tx1">
                    <a:lumMod val="65000"/>
                    <a:lumOff val="35000"/>
                  </a:schemeClr>
                </a:solidFill>
              </a:endParaRPr>
            </a:p>
          </p:txBody>
        </p:sp>
        <p:sp>
          <p:nvSpPr>
            <p:cNvPr id="44" name="Rectangle : coins arrondis 43">
              <a:extLst>
                <a:ext uri="{FF2B5EF4-FFF2-40B4-BE49-F238E27FC236}">
                  <a16:creationId xmlns:a16="http://schemas.microsoft.com/office/drawing/2014/main" id="{7C2B5655-3454-403D-A7B7-7AB43FB83469}"/>
                </a:ext>
              </a:extLst>
            </p:cNvPr>
            <p:cNvSpPr/>
            <p:nvPr/>
          </p:nvSpPr>
          <p:spPr>
            <a:xfrm>
              <a:off x="4392335" y="4949173"/>
              <a:ext cx="1461656" cy="273864"/>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K-MEANS</a:t>
              </a:r>
              <a:endParaRPr lang="fr-FR" sz="1000" dirty="0">
                <a:solidFill>
                  <a:schemeClr val="tx1">
                    <a:lumMod val="65000"/>
                    <a:lumOff val="35000"/>
                  </a:schemeClr>
                </a:solidFill>
              </a:endParaRPr>
            </a:p>
          </p:txBody>
        </p:sp>
        <p:sp>
          <p:nvSpPr>
            <p:cNvPr id="45" name="Rectangle : coins arrondis 44">
              <a:extLst>
                <a:ext uri="{FF2B5EF4-FFF2-40B4-BE49-F238E27FC236}">
                  <a16:creationId xmlns:a16="http://schemas.microsoft.com/office/drawing/2014/main" id="{B3D3BACF-65A8-4DA1-B77D-9D4C2024E874}"/>
                </a:ext>
              </a:extLst>
            </p:cNvPr>
            <p:cNvSpPr/>
            <p:nvPr/>
          </p:nvSpPr>
          <p:spPr>
            <a:xfrm>
              <a:off x="6002798" y="3612388"/>
              <a:ext cx="1910768" cy="683491"/>
            </a:xfrm>
            <a:prstGeom prst="roundRect">
              <a:avLst/>
            </a:prstGeom>
            <a:solidFill>
              <a:srgbClr val="EBFFEB"/>
            </a:solidFill>
            <a:ln>
              <a:solidFill>
                <a:srgbClr val="5EA0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2. Comparaison des résultats</a:t>
              </a:r>
              <a:endParaRPr lang="fr-FR" sz="1000" dirty="0">
                <a:solidFill>
                  <a:schemeClr val="tx1">
                    <a:lumMod val="65000"/>
                    <a:lumOff val="35000"/>
                  </a:schemeClr>
                </a:solidFill>
              </a:endParaRPr>
            </a:p>
          </p:txBody>
        </p:sp>
        <p:sp>
          <p:nvSpPr>
            <p:cNvPr id="46" name="Rectangle : coins arrondis 45">
              <a:extLst>
                <a:ext uri="{FF2B5EF4-FFF2-40B4-BE49-F238E27FC236}">
                  <a16:creationId xmlns:a16="http://schemas.microsoft.com/office/drawing/2014/main" id="{FA981FAB-ACFD-4407-B414-A3A49679A96C}"/>
                </a:ext>
              </a:extLst>
            </p:cNvPr>
            <p:cNvSpPr/>
            <p:nvPr/>
          </p:nvSpPr>
          <p:spPr>
            <a:xfrm>
              <a:off x="7615875" y="4336061"/>
              <a:ext cx="1461656" cy="1662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PCA</a:t>
              </a:r>
              <a:endParaRPr lang="fr-FR" sz="1000" dirty="0">
                <a:solidFill>
                  <a:schemeClr val="tx1">
                    <a:lumMod val="65000"/>
                    <a:lumOff val="35000"/>
                  </a:schemeClr>
                </a:solidFill>
              </a:endParaRPr>
            </a:p>
          </p:txBody>
        </p:sp>
        <p:sp>
          <p:nvSpPr>
            <p:cNvPr id="47" name="Rectangle : coins arrondis 46">
              <a:extLst>
                <a:ext uri="{FF2B5EF4-FFF2-40B4-BE49-F238E27FC236}">
                  <a16:creationId xmlns:a16="http://schemas.microsoft.com/office/drawing/2014/main" id="{B4258CBE-BDDC-4639-9A77-5A468DD133A1}"/>
                </a:ext>
              </a:extLst>
            </p:cNvPr>
            <p:cNvSpPr/>
            <p:nvPr/>
          </p:nvSpPr>
          <p:spPr>
            <a:xfrm>
              <a:off x="7710091" y="4744530"/>
              <a:ext cx="1461656" cy="2246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Tableau croisé</a:t>
              </a:r>
              <a:endParaRPr lang="fr-FR" sz="1000" dirty="0">
                <a:solidFill>
                  <a:schemeClr val="tx1">
                    <a:lumMod val="65000"/>
                    <a:lumOff val="35000"/>
                  </a:schemeClr>
                </a:solidFill>
              </a:endParaRPr>
            </a:p>
          </p:txBody>
        </p:sp>
        <p:sp>
          <p:nvSpPr>
            <p:cNvPr id="48" name="Rectangle : coins arrondis 47">
              <a:extLst>
                <a:ext uri="{FF2B5EF4-FFF2-40B4-BE49-F238E27FC236}">
                  <a16:creationId xmlns:a16="http://schemas.microsoft.com/office/drawing/2014/main" id="{D07A45E7-905A-4355-9623-6219DDE40564}"/>
                </a:ext>
              </a:extLst>
            </p:cNvPr>
            <p:cNvSpPr/>
            <p:nvPr/>
          </p:nvSpPr>
          <p:spPr>
            <a:xfrm>
              <a:off x="8064062" y="5135802"/>
              <a:ext cx="1461656" cy="333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Projection sur la carte mondiale</a:t>
              </a:r>
              <a:endParaRPr lang="fr-FR" sz="1000" dirty="0">
                <a:solidFill>
                  <a:schemeClr val="tx1">
                    <a:lumMod val="65000"/>
                    <a:lumOff val="35000"/>
                  </a:schemeClr>
                </a:solidFill>
              </a:endParaRPr>
            </a:p>
          </p:txBody>
        </p:sp>
        <p:sp>
          <p:nvSpPr>
            <p:cNvPr id="49" name="Rectangle : coins arrondis 48">
              <a:extLst>
                <a:ext uri="{FF2B5EF4-FFF2-40B4-BE49-F238E27FC236}">
                  <a16:creationId xmlns:a16="http://schemas.microsoft.com/office/drawing/2014/main" id="{C9EF28DB-CEAA-4376-8D9A-DECAEBE2401E}"/>
                </a:ext>
              </a:extLst>
            </p:cNvPr>
            <p:cNvSpPr/>
            <p:nvPr/>
          </p:nvSpPr>
          <p:spPr>
            <a:xfrm>
              <a:off x="9696549" y="2573730"/>
              <a:ext cx="1581616" cy="686706"/>
            </a:xfrm>
            <a:prstGeom prst="roundRect">
              <a:avLst/>
            </a:prstGeom>
            <a:solidFill>
              <a:srgbClr val="E6F6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Interprétation des clusters</a:t>
              </a:r>
              <a:endParaRPr lang="fr-FR" sz="1000" dirty="0">
                <a:solidFill>
                  <a:schemeClr val="tx1">
                    <a:lumMod val="65000"/>
                    <a:lumOff val="35000"/>
                  </a:schemeClr>
                </a:solidFill>
              </a:endParaRPr>
            </a:p>
          </p:txBody>
        </p:sp>
        <p:sp>
          <p:nvSpPr>
            <p:cNvPr id="50" name="Rectangle : coins arrondis 49">
              <a:extLst>
                <a:ext uri="{FF2B5EF4-FFF2-40B4-BE49-F238E27FC236}">
                  <a16:creationId xmlns:a16="http://schemas.microsoft.com/office/drawing/2014/main" id="{C7E1CF4C-E20E-46EA-BD5E-47C6848AE2EE}"/>
                </a:ext>
              </a:extLst>
            </p:cNvPr>
            <p:cNvSpPr/>
            <p:nvPr/>
          </p:nvSpPr>
          <p:spPr>
            <a:xfrm>
              <a:off x="9696549" y="4275914"/>
              <a:ext cx="1581616" cy="947123"/>
            </a:xfrm>
            <a:prstGeom prst="round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fr-FR" sz="1000" b="1" dirty="0">
                  <a:solidFill>
                    <a:schemeClr val="tx1">
                      <a:lumMod val="65000"/>
                      <a:lumOff val="35000"/>
                    </a:schemeClr>
                  </a:solidFill>
                </a:rPr>
                <a:t>Conclusion</a:t>
              </a:r>
            </a:p>
            <a:p>
              <a:pPr algn="ctr"/>
              <a:r>
                <a:rPr lang="fr-FR" sz="1000" dirty="0">
                  <a:solidFill>
                    <a:schemeClr val="tx1">
                      <a:lumMod val="65000"/>
                      <a:lumOff val="35000"/>
                    </a:schemeClr>
                  </a:solidFill>
                </a:rPr>
                <a:t>Clusters/Pays ciblés</a:t>
              </a:r>
            </a:p>
          </p:txBody>
        </p:sp>
        <p:sp>
          <p:nvSpPr>
            <p:cNvPr id="51" name="Rectangle : coins arrondis 50">
              <a:extLst>
                <a:ext uri="{FF2B5EF4-FFF2-40B4-BE49-F238E27FC236}">
                  <a16:creationId xmlns:a16="http://schemas.microsoft.com/office/drawing/2014/main" id="{928B5F41-6FDD-42A2-BA1E-88BB3A0CC289}"/>
                </a:ext>
              </a:extLst>
            </p:cNvPr>
            <p:cNvSpPr/>
            <p:nvPr/>
          </p:nvSpPr>
          <p:spPr>
            <a:xfrm>
              <a:off x="7983486" y="2573730"/>
              <a:ext cx="1461656" cy="683491"/>
            </a:xfrm>
            <a:prstGeom prst="roundRect">
              <a:avLst/>
            </a:prstGeom>
            <a:solidFill>
              <a:srgbClr val="DEFDC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3. </a:t>
              </a:r>
              <a:r>
                <a:rPr lang="fr-FR" sz="1000" b="1" dirty="0" err="1">
                  <a:solidFill>
                    <a:schemeClr val="tx1">
                      <a:lumMod val="65000"/>
                      <a:lumOff val="35000"/>
                    </a:schemeClr>
                  </a:solidFill>
                </a:rPr>
                <a:t>Heatmap</a:t>
              </a:r>
              <a:endParaRPr lang="fr-FR" sz="1000" dirty="0">
                <a:solidFill>
                  <a:schemeClr val="tx1">
                    <a:lumMod val="65000"/>
                    <a:lumOff val="35000"/>
                  </a:schemeClr>
                </a:solidFill>
              </a:endParaRPr>
            </a:p>
          </p:txBody>
        </p:sp>
        <p:cxnSp>
          <p:nvCxnSpPr>
            <p:cNvPr id="52" name="Connecteur : en arc 51">
              <a:extLst>
                <a:ext uri="{FF2B5EF4-FFF2-40B4-BE49-F238E27FC236}">
                  <a16:creationId xmlns:a16="http://schemas.microsoft.com/office/drawing/2014/main" id="{D10DE2E7-B287-42D3-9F10-0BB378B9E0BD}"/>
                </a:ext>
              </a:extLst>
            </p:cNvPr>
            <p:cNvCxnSpPr>
              <a:cxnSpLocks/>
              <a:stCxn id="42" idx="3"/>
              <a:endCxn id="41" idx="1"/>
            </p:cNvCxnSpPr>
            <p:nvPr/>
          </p:nvCxnSpPr>
          <p:spPr>
            <a:xfrm flipV="1">
              <a:off x="1802070" y="3954135"/>
              <a:ext cx="167487" cy="315262"/>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53" name="Connecteur : en arc 52">
              <a:extLst>
                <a:ext uri="{FF2B5EF4-FFF2-40B4-BE49-F238E27FC236}">
                  <a16:creationId xmlns:a16="http://schemas.microsoft.com/office/drawing/2014/main" id="{9647D40B-8AEB-4826-A1D0-9F11AB1A8970}"/>
                </a:ext>
              </a:extLst>
            </p:cNvPr>
            <p:cNvCxnSpPr>
              <a:cxnSpLocks/>
              <a:stCxn id="42" idx="3"/>
              <a:endCxn id="43" idx="1"/>
            </p:cNvCxnSpPr>
            <p:nvPr/>
          </p:nvCxnSpPr>
          <p:spPr>
            <a:xfrm>
              <a:off x="1802070" y="4269397"/>
              <a:ext cx="183749" cy="272736"/>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sp>
          <p:nvSpPr>
            <p:cNvPr id="54" name="Rectangle : coins arrondis 53">
              <a:extLst>
                <a:ext uri="{FF2B5EF4-FFF2-40B4-BE49-F238E27FC236}">
                  <a16:creationId xmlns:a16="http://schemas.microsoft.com/office/drawing/2014/main" id="{032707ED-BEAD-40E2-8AE9-1E37EB523AC7}"/>
                </a:ext>
              </a:extLst>
            </p:cNvPr>
            <p:cNvSpPr/>
            <p:nvPr/>
          </p:nvSpPr>
          <p:spPr>
            <a:xfrm>
              <a:off x="3788442" y="2502713"/>
              <a:ext cx="2664790" cy="778421"/>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Eléments</a:t>
              </a:r>
            </a:p>
            <a:p>
              <a:pPr algn="ctr"/>
              <a:r>
                <a:rPr lang="fr-FR" sz="1000" dirty="0">
                  <a:solidFill>
                    <a:schemeClr val="tx1">
                      <a:lumMod val="65000"/>
                      <a:lumOff val="35000"/>
                    </a:schemeClr>
                  </a:solidFill>
                </a:rPr>
                <a:t>Population</a:t>
              </a:r>
            </a:p>
            <a:p>
              <a:pPr algn="ctr"/>
              <a:r>
                <a:rPr lang="fr-FR" sz="1000" dirty="0">
                  <a:solidFill>
                    <a:schemeClr val="tx1">
                      <a:lumMod val="65000"/>
                      <a:lumOff val="35000"/>
                    </a:schemeClr>
                  </a:solidFill>
                </a:rPr>
                <a:t>Production, Exportation, Importation</a:t>
              </a:r>
            </a:p>
            <a:p>
              <a:pPr algn="ctr"/>
              <a:r>
                <a:rPr lang="fr-FR" sz="1000" dirty="0">
                  <a:solidFill>
                    <a:schemeClr val="tx1">
                      <a:lumMod val="65000"/>
                      <a:lumOff val="35000"/>
                    </a:schemeClr>
                  </a:solidFill>
                </a:rPr>
                <a:t>TDI</a:t>
              </a:r>
            </a:p>
          </p:txBody>
        </p:sp>
        <p:sp>
          <p:nvSpPr>
            <p:cNvPr id="55" name="Rectangle : coins arrondis 54">
              <a:extLst>
                <a:ext uri="{FF2B5EF4-FFF2-40B4-BE49-F238E27FC236}">
                  <a16:creationId xmlns:a16="http://schemas.microsoft.com/office/drawing/2014/main" id="{9DE268BC-DC59-4209-9473-881372A06811}"/>
                </a:ext>
              </a:extLst>
            </p:cNvPr>
            <p:cNvSpPr/>
            <p:nvPr/>
          </p:nvSpPr>
          <p:spPr>
            <a:xfrm>
              <a:off x="4390164" y="4627135"/>
              <a:ext cx="1461656" cy="273864"/>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CAH</a:t>
              </a:r>
              <a:endParaRPr lang="fr-FR" sz="1000" dirty="0">
                <a:solidFill>
                  <a:schemeClr val="tx1">
                    <a:lumMod val="65000"/>
                    <a:lumOff val="35000"/>
                  </a:schemeClr>
                </a:solidFill>
              </a:endParaRPr>
            </a:p>
          </p:txBody>
        </p:sp>
        <p:cxnSp>
          <p:nvCxnSpPr>
            <p:cNvPr id="56" name="Connecteur : en arc 55">
              <a:extLst>
                <a:ext uri="{FF2B5EF4-FFF2-40B4-BE49-F238E27FC236}">
                  <a16:creationId xmlns:a16="http://schemas.microsoft.com/office/drawing/2014/main" id="{70127D82-F49C-46A2-8DCB-B7BC501338DC}"/>
                </a:ext>
              </a:extLst>
            </p:cNvPr>
            <p:cNvCxnSpPr>
              <a:cxnSpLocks/>
              <a:stCxn id="43" idx="2"/>
              <a:endCxn id="55" idx="1"/>
            </p:cNvCxnSpPr>
            <p:nvPr/>
          </p:nvCxnSpPr>
          <p:spPr>
            <a:xfrm rot="16200000" flipH="1">
              <a:off x="3596570" y="3970472"/>
              <a:ext cx="51061" cy="1536127"/>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57" name="Connecteur : en arc 56">
              <a:extLst>
                <a:ext uri="{FF2B5EF4-FFF2-40B4-BE49-F238E27FC236}">
                  <a16:creationId xmlns:a16="http://schemas.microsoft.com/office/drawing/2014/main" id="{FEB82AF9-1A96-4C05-84E9-057A70A85C9A}"/>
                </a:ext>
              </a:extLst>
            </p:cNvPr>
            <p:cNvCxnSpPr>
              <a:cxnSpLocks/>
              <a:stCxn id="43" idx="2"/>
              <a:endCxn id="44" idx="1"/>
            </p:cNvCxnSpPr>
            <p:nvPr/>
          </p:nvCxnSpPr>
          <p:spPr>
            <a:xfrm rot="16200000" flipH="1">
              <a:off x="3436637" y="4130406"/>
              <a:ext cx="373099" cy="1538298"/>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sp>
          <p:nvSpPr>
            <p:cNvPr id="58" name="Rectangle : coins arrondis 57">
              <a:extLst>
                <a:ext uri="{FF2B5EF4-FFF2-40B4-BE49-F238E27FC236}">
                  <a16:creationId xmlns:a16="http://schemas.microsoft.com/office/drawing/2014/main" id="{B4ED786B-A5A5-44B5-A77B-9FE81A3B8C32}"/>
                </a:ext>
              </a:extLst>
            </p:cNvPr>
            <p:cNvSpPr/>
            <p:nvPr/>
          </p:nvSpPr>
          <p:spPr>
            <a:xfrm>
              <a:off x="4291158" y="3340133"/>
              <a:ext cx="1659358" cy="340837"/>
            </a:xfrm>
            <a:prstGeom prst="roundRect">
              <a:avLst/>
            </a:prstGeom>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Produits de la viande</a:t>
              </a:r>
              <a:endParaRPr lang="fr-FR" sz="1000" dirty="0">
                <a:solidFill>
                  <a:schemeClr val="tx1">
                    <a:lumMod val="65000"/>
                    <a:lumOff val="35000"/>
                  </a:schemeClr>
                </a:solidFill>
              </a:endParaRPr>
            </a:p>
          </p:txBody>
        </p:sp>
        <p:cxnSp>
          <p:nvCxnSpPr>
            <p:cNvPr id="59" name="Connecteur : en arc 58">
              <a:extLst>
                <a:ext uri="{FF2B5EF4-FFF2-40B4-BE49-F238E27FC236}">
                  <a16:creationId xmlns:a16="http://schemas.microsoft.com/office/drawing/2014/main" id="{DAC59AC5-8633-492D-8C51-4EFF658AB906}"/>
                </a:ext>
              </a:extLst>
            </p:cNvPr>
            <p:cNvCxnSpPr>
              <a:cxnSpLocks/>
              <a:stCxn id="41" idx="0"/>
              <a:endCxn id="54" idx="1"/>
            </p:cNvCxnSpPr>
            <p:nvPr/>
          </p:nvCxnSpPr>
          <p:spPr>
            <a:xfrm rot="5400000" flipH="1" flipV="1">
              <a:off x="2862761" y="2875069"/>
              <a:ext cx="908826" cy="942536"/>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60" name="Connecteur : en arc 59">
              <a:extLst>
                <a:ext uri="{FF2B5EF4-FFF2-40B4-BE49-F238E27FC236}">
                  <a16:creationId xmlns:a16="http://schemas.microsoft.com/office/drawing/2014/main" id="{D466C5ED-2670-4AA3-836D-93B321DA0B31}"/>
                </a:ext>
              </a:extLst>
            </p:cNvPr>
            <p:cNvCxnSpPr>
              <a:cxnSpLocks/>
              <a:stCxn id="41" idx="0"/>
              <a:endCxn id="58" idx="1"/>
            </p:cNvCxnSpPr>
            <p:nvPr/>
          </p:nvCxnSpPr>
          <p:spPr>
            <a:xfrm rot="5400000" flipH="1" flipV="1">
              <a:off x="3423433" y="2933025"/>
              <a:ext cx="290198" cy="1445252"/>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61" name="Connecteur : en arc 60">
              <a:extLst>
                <a:ext uri="{FF2B5EF4-FFF2-40B4-BE49-F238E27FC236}">
                  <a16:creationId xmlns:a16="http://schemas.microsoft.com/office/drawing/2014/main" id="{96B5AB7B-7EEC-4CBF-B0C1-D287BEE68E0C}"/>
                </a:ext>
              </a:extLst>
            </p:cNvPr>
            <p:cNvCxnSpPr>
              <a:cxnSpLocks/>
              <a:stCxn id="41" idx="3"/>
              <a:endCxn id="45" idx="1"/>
            </p:cNvCxnSpPr>
            <p:nvPr/>
          </p:nvCxnSpPr>
          <p:spPr>
            <a:xfrm flipV="1">
              <a:off x="3722255" y="3954134"/>
              <a:ext cx="2280543" cy="1"/>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62" name="Connecteur : en arc 61">
              <a:extLst>
                <a:ext uri="{FF2B5EF4-FFF2-40B4-BE49-F238E27FC236}">
                  <a16:creationId xmlns:a16="http://schemas.microsoft.com/office/drawing/2014/main" id="{D9828D29-7AD0-4E70-A207-F608B3364328}"/>
                </a:ext>
              </a:extLst>
            </p:cNvPr>
            <p:cNvCxnSpPr>
              <a:cxnSpLocks/>
              <a:stCxn id="43" idx="3"/>
              <a:endCxn id="45" idx="1"/>
            </p:cNvCxnSpPr>
            <p:nvPr/>
          </p:nvCxnSpPr>
          <p:spPr>
            <a:xfrm flipV="1">
              <a:off x="3722255" y="3954134"/>
              <a:ext cx="2280543" cy="587999"/>
            </a:xfrm>
            <a:prstGeom prst="curvedConnector3">
              <a:avLst>
                <a:gd name="adj1" fmla="val 50000"/>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63" name="Connecteur : en arc 62">
              <a:extLst>
                <a:ext uri="{FF2B5EF4-FFF2-40B4-BE49-F238E27FC236}">
                  <a16:creationId xmlns:a16="http://schemas.microsoft.com/office/drawing/2014/main" id="{6B350B26-6DF2-4C00-9620-1452463005D1}"/>
                </a:ext>
              </a:extLst>
            </p:cNvPr>
            <p:cNvCxnSpPr>
              <a:cxnSpLocks/>
              <a:stCxn id="45" idx="2"/>
              <a:endCxn id="47" idx="1"/>
            </p:cNvCxnSpPr>
            <p:nvPr/>
          </p:nvCxnSpPr>
          <p:spPr>
            <a:xfrm rot="16200000" flipH="1">
              <a:off x="7053659" y="4200401"/>
              <a:ext cx="560954" cy="751909"/>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64" name="Connecteur : en arc 63">
              <a:extLst>
                <a:ext uri="{FF2B5EF4-FFF2-40B4-BE49-F238E27FC236}">
                  <a16:creationId xmlns:a16="http://schemas.microsoft.com/office/drawing/2014/main" id="{92A4F837-6228-42BD-9937-A75DD5520F58}"/>
                </a:ext>
              </a:extLst>
            </p:cNvPr>
            <p:cNvCxnSpPr>
              <a:cxnSpLocks/>
              <a:stCxn id="45" idx="2"/>
              <a:endCxn id="48" idx="1"/>
            </p:cNvCxnSpPr>
            <p:nvPr/>
          </p:nvCxnSpPr>
          <p:spPr>
            <a:xfrm rot="16200000" flipH="1">
              <a:off x="7007828" y="4246233"/>
              <a:ext cx="1006589" cy="1105880"/>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65" name="Connecteur : en arc 64">
              <a:extLst>
                <a:ext uri="{FF2B5EF4-FFF2-40B4-BE49-F238E27FC236}">
                  <a16:creationId xmlns:a16="http://schemas.microsoft.com/office/drawing/2014/main" id="{2F9B314C-09AE-4FE2-8884-5691D83C9A5B}"/>
                </a:ext>
              </a:extLst>
            </p:cNvPr>
            <p:cNvCxnSpPr>
              <a:cxnSpLocks/>
              <a:stCxn id="45" idx="2"/>
              <a:endCxn id="46" idx="1"/>
            </p:cNvCxnSpPr>
            <p:nvPr/>
          </p:nvCxnSpPr>
          <p:spPr>
            <a:xfrm rot="16200000" flipH="1">
              <a:off x="7225381" y="4028679"/>
              <a:ext cx="123294" cy="657693"/>
            </a:xfrm>
            <a:prstGeom prst="curvedConnector2">
              <a:avLst/>
            </a:prstGeom>
            <a:ln>
              <a:solidFill>
                <a:srgbClr val="7030A0"/>
              </a:solidFill>
              <a:tailEnd type="triangle"/>
            </a:ln>
          </p:spPr>
          <p:style>
            <a:lnRef idx="1">
              <a:schemeClr val="dk1"/>
            </a:lnRef>
            <a:fillRef idx="0">
              <a:schemeClr val="dk1"/>
            </a:fillRef>
            <a:effectRef idx="0">
              <a:schemeClr val="dk1"/>
            </a:effectRef>
            <a:fontRef idx="minor">
              <a:schemeClr val="tx1"/>
            </a:fontRef>
          </p:style>
        </p:cxnSp>
        <p:cxnSp>
          <p:nvCxnSpPr>
            <p:cNvPr id="66" name="Connecteur : en arc 65">
              <a:extLst>
                <a:ext uri="{FF2B5EF4-FFF2-40B4-BE49-F238E27FC236}">
                  <a16:creationId xmlns:a16="http://schemas.microsoft.com/office/drawing/2014/main" id="{46833B4D-1096-4BF6-A56C-27193B5419F0}"/>
                </a:ext>
              </a:extLst>
            </p:cNvPr>
            <p:cNvCxnSpPr>
              <a:cxnSpLocks/>
              <a:stCxn id="45" idx="0"/>
              <a:endCxn id="51" idx="1"/>
            </p:cNvCxnSpPr>
            <p:nvPr/>
          </p:nvCxnSpPr>
          <p:spPr>
            <a:xfrm rot="5400000" flipH="1" flipV="1">
              <a:off x="7122378" y="2751280"/>
              <a:ext cx="696912" cy="1025304"/>
            </a:xfrm>
            <a:prstGeom prst="curvedConnector2">
              <a:avLst/>
            </a:prstGeom>
            <a:ln w="31750">
              <a:solidFill>
                <a:srgbClr val="5EA01C"/>
              </a:solidFill>
              <a:tailEnd type="triangle"/>
            </a:ln>
          </p:spPr>
          <p:style>
            <a:lnRef idx="1">
              <a:schemeClr val="dk1"/>
            </a:lnRef>
            <a:fillRef idx="0">
              <a:schemeClr val="dk1"/>
            </a:fillRef>
            <a:effectRef idx="0">
              <a:schemeClr val="dk1"/>
            </a:effectRef>
            <a:fontRef idx="minor">
              <a:schemeClr val="tx1"/>
            </a:fontRef>
          </p:style>
        </p:cxnSp>
        <p:cxnSp>
          <p:nvCxnSpPr>
            <p:cNvPr id="67" name="Connecteur : en arc 66">
              <a:extLst>
                <a:ext uri="{FF2B5EF4-FFF2-40B4-BE49-F238E27FC236}">
                  <a16:creationId xmlns:a16="http://schemas.microsoft.com/office/drawing/2014/main" id="{D93EA743-6BCC-41EF-B5C1-7CE197E85285}"/>
                </a:ext>
              </a:extLst>
            </p:cNvPr>
            <p:cNvCxnSpPr>
              <a:cxnSpLocks/>
              <a:stCxn id="51" idx="3"/>
              <a:endCxn id="49" idx="1"/>
            </p:cNvCxnSpPr>
            <p:nvPr/>
          </p:nvCxnSpPr>
          <p:spPr>
            <a:xfrm>
              <a:off x="9445142" y="2915476"/>
              <a:ext cx="251407" cy="1607"/>
            </a:xfrm>
            <a:prstGeom prst="curvedConnector3">
              <a:avLst>
                <a:gd name="adj1" fmla="val 50000"/>
              </a:avLst>
            </a:prstGeom>
            <a:ln w="31750">
              <a:solidFill>
                <a:schemeClr val="bg2">
                  <a:lumMod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68" name="Connecteur : en arc 67">
              <a:extLst>
                <a:ext uri="{FF2B5EF4-FFF2-40B4-BE49-F238E27FC236}">
                  <a16:creationId xmlns:a16="http://schemas.microsoft.com/office/drawing/2014/main" id="{B716EF53-D2FF-4A10-86BD-BB385B3D3DA6}"/>
                </a:ext>
              </a:extLst>
            </p:cNvPr>
            <p:cNvCxnSpPr>
              <a:cxnSpLocks/>
              <a:stCxn id="49" idx="2"/>
              <a:endCxn id="50" idx="0"/>
            </p:cNvCxnSpPr>
            <p:nvPr/>
          </p:nvCxnSpPr>
          <p:spPr>
            <a:xfrm rot="5400000">
              <a:off x="9979618" y="3768175"/>
              <a:ext cx="1015478" cy="12700"/>
            </a:xfrm>
            <a:prstGeom prst="curvedConnector3">
              <a:avLst>
                <a:gd name="adj1" fmla="val 50000"/>
              </a:avLst>
            </a:prstGeom>
            <a:ln w="31750">
              <a:solidFill>
                <a:schemeClr val="bg2">
                  <a:lumMod val="50000"/>
                </a:schemeClr>
              </a:solidFill>
              <a:tailEnd type="triangle"/>
            </a:ln>
          </p:spPr>
          <p:style>
            <a:lnRef idx="1">
              <a:schemeClr val="dk1"/>
            </a:lnRef>
            <a:fillRef idx="0">
              <a:schemeClr val="dk1"/>
            </a:fillRef>
            <a:effectRef idx="0">
              <a:schemeClr val="dk1"/>
            </a:effectRef>
            <a:fontRef idx="minor">
              <a:schemeClr val="tx1"/>
            </a:fontRef>
          </p:style>
        </p:cxnSp>
        <p:sp>
          <p:nvSpPr>
            <p:cNvPr id="69" name="Rectangle : coins arrondis 68">
              <a:extLst>
                <a:ext uri="{FF2B5EF4-FFF2-40B4-BE49-F238E27FC236}">
                  <a16:creationId xmlns:a16="http://schemas.microsoft.com/office/drawing/2014/main" id="{80B2992B-4B6B-4D42-89AD-3A0807EEAEA6}"/>
                </a:ext>
              </a:extLst>
            </p:cNvPr>
            <p:cNvSpPr/>
            <p:nvPr/>
          </p:nvSpPr>
          <p:spPr>
            <a:xfrm>
              <a:off x="426510" y="5238326"/>
              <a:ext cx="1461656"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2</a:t>
              </a:r>
              <a:endParaRPr lang="fr-FR" sz="1000" dirty="0">
                <a:solidFill>
                  <a:schemeClr val="tx1">
                    <a:lumMod val="65000"/>
                    <a:lumOff val="35000"/>
                  </a:schemeClr>
                </a:solidFill>
              </a:endParaRPr>
            </a:p>
          </p:txBody>
        </p:sp>
        <p:sp>
          <p:nvSpPr>
            <p:cNvPr id="70" name="Rectangle : coins arrondis 69">
              <a:extLst>
                <a:ext uri="{FF2B5EF4-FFF2-40B4-BE49-F238E27FC236}">
                  <a16:creationId xmlns:a16="http://schemas.microsoft.com/office/drawing/2014/main" id="{958DD1CE-1791-4344-9D80-3E36D99C2BD8}"/>
                </a:ext>
              </a:extLst>
            </p:cNvPr>
            <p:cNvSpPr/>
            <p:nvPr/>
          </p:nvSpPr>
          <p:spPr>
            <a:xfrm>
              <a:off x="9794022" y="4806915"/>
              <a:ext cx="1399370" cy="273864"/>
            </a:xfrm>
            <a:prstGeom prst="roundRect">
              <a:avLst/>
            </a:prstGeom>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000" b="1" dirty="0">
                  <a:solidFill>
                    <a:schemeClr val="tx1">
                      <a:lumMod val="65000"/>
                      <a:lumOff val="35000"/>
                    </a:schemeClr>
                  </a:solidFill>
                </a:rPr>
                <a:t>PARTIE 3</a:t>
              </a:r>
              <a:endParaRPr lang="fr-FR" sz="1000" dirty="0">
                <a:solidFill>
                  <a:schemeClr val="tx1">
                    <a:lumMod val="65000"/>
                    <a:lumOff val="35000"/>
                  </a:schemeClr>
                </a:solidFill>
              </a:endParaRPr>
            </a:p>
          </p:txBody>
        </p:sp>
      </p:grpSp>
    </p:spTree>
    <p:extLst>
      <p:ext uri="{BB962C8B-B14F-4D97-AF65-F5344CB8AC3E}">
        <p14:creationId xmlns:p14="http://schemas.microsoft.com/office/powerpoint/2010/main" val="2783115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D1EB2EA-AEB8-4368-8B70-85137934131A}"/>
              </a:ext>
            </a:extLst>
          </p:cNvPr>
          <p:cNvSpPr/>
          <p:nvPr/>
        </p:nvSpPr>
        <p:spPr>
          <a:xfrm>
            <a:off x="6764336" y="1281262"/>
            <a:ext cx="5156200" cy="4109209"/>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Rectangle 12">
            <a:extLst>
              <a:ext uri="{FF2B5EF4-FFF2-40B4-BE49-F238E27FC236}">
                <a16:creationId xmlns:a16="http://schemas.microsoft.com/office/drawing/2014/main" id="{48B61080-2257-417E-BF99-3C1AA62E23F4}"/>
              </a:ext>
            </a:extLst>
          </p:cNvPr>
          <p:cNvSpPr/>
          <p:nvPr/>
        </p:nvSpPr>
        <p:spPr>
          <a:xfrm>
            <a:off x="245533" y="1346200"/>
            <a:ext cx="5156200" cy="4044271"/>
          </a:xfrm>
          <a:prstGeom prst="rect">
            <a:avLst/>
          </a:prstGeom>
          <a:solidFill>
            <a:srgbClr val="F2F2F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30" name="Espace réservé du numéro de diapositive 129">
            <a:extLst>
              <a:ext uri="{FF2B5EF4-FFF2-40B4-BE49-F238E27FC236}">
                <a16:creationId xmlns:a16="http://schemas.microsoft.com/office/drawing/2014/main" id="{6B37FA8E-54BF-4AF0-BF0C-916033E8ADE5}"/>
              </a:ext>
            </a:extLst>
          </p:cNvPr>
          <p:cNvSpPr>
            <a:spLocks noGrp="1"/>
          </p:cNvSpPr>
          <p:nvPr>
            <p:ph type="sldNum" sz="quarter" idx="12"/>
          </p:nvPr>
        </p:nvSpPr>
        <p:spPr/>
        <p:txBody>
          <a:bodyPr rtlCol="0"/>
          <a:lstStyle/>
          <a:p>
            <a:pPr rtl="0"/>
            <a:fld id="{0FD50806-BABF-4915-9689-3B9956D1C75C}" type="slidenum">
              <a:rPr lang="fr-FR" smtClean="0"/>
              <a:pPr rtl="0"/>
              <a:t>9</a:t>
            </a:fld>
            <a:endParaRPr lang="fr-FR"/>
          </a:p>
        </p:txBody>
      </p:sp>
      <p:pic>
        <p:nvPicPr>
          <p:cNvPr id="9" name="Image 8">
            <a:extLst>
              <a:ext uri="{FF2B5EF4-FFF2-40B4-BE49-F238E27FC236}">
                <a16:creationId xmlns:a16="http://schemas.microsoft.com/office/drawing/2014/main" id="{95ABA13F-EFDE-45CF-AAD9-161081FA61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32686" y="6443133"/>
            <a:ext cx="932780" cy="338668"/>
          </a:xfrm>
          <a:prstGeom prst="rect">
            <a:avLst/>
          </a:prstGeom>
        </p:spPr>
      </p:pic>
      <p:sp>
        <p:nvSpPr>
          <p:cNvPr id="10" name="Rectangle 9">
            <a:extLst>
              <a:ext uri="{FF2B5EF4-FFF2-40B4-BE49-F238E27FC236}">
                <a16:creationId xmlns:a16="http://schemas.microsoft.com/office/drawing/2014/main" id="{AAD6D26D-3DF7-4310-93B7-16714CAE99CA}"/>
              </a:ext>
            </a:extLst>
          </p:cNvPr>
          <p:cNvSpPr/>
          <p:nvPr/>
        </p:nvSpPr>
        <p:spPr>
          <a:xfrm>
            <a:off x="5046131" y="5564748"/>
            <a:ext cx="2099735" cy="3894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600" b="1" dirty="0">
                <a:solidFill>
                  <a:schemeClr val="tx1">
                    <a:lumMod val="65000"/>
                    <a:lumOff val="35000"/>
                  </a:schemeClr>
                </a:solidFill>
              </a:rPr>
              <a:t>4 clusters</a:t>
            </a:r>
          </a:p>
        </p:txBody>
      </p:sp>
      <p:pic>
        <p:nvPicPr>
          <p:cNvPr id="12" name="Image 11">
            <a:extLst>
              <a:ext uri="{FF2B5EF4-FFF2-40B4-BE49-F238E27FC236}">
                <a16:creationId xmlns:a16="http://schemas.microsoft.com/office/drawing/2014/main" id="{AE88D4E8-6030-40D2-B2E3-33C333D49C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5585" y="2115929"/>
            <a:ext cx="4928488" cy="2391198"/>
          </a:xfrm>
          <a:prstGeom prst="rect">
            <a:avLst/>
          </a:prstGeom>
        </p:spPr>
      </p:pic>
      <p:sp>
        <p:nvSpPr>
          <p:cNvPr id="17" name="Rectangle : Coins arrondis 74">
            <a:extLst>
              <a:ext uri="{FF2B5EF4-FFF2-40B4-BE49-F238E27FC236}">
                <a16:creationId xmlns:a16="http://schemas.microsoft.com/office/drawing/2014/main" id="{20CFDC03-0B8D-4DF1-8B5C-E913A39716A7}"/>
              </a:ext>
            </a:extLst>
          </p:cNvPr>
          <p:cNvSpPr/>
          <p:nvPr/>
        </p:nvSpPr>
        <p:spPr>
          <a:xfrm>
            <a:off x="245532" y="1086539"/>
            <a:ext cx="5156200" cy="389446"/>
          </a:xfrm>
          <a:prstGeom prst="roundRect">
            <a:avLst>
              <a:gd name="adj" fmla="val 50000"/>
            </a:avLst>
          </a:prstGeom>
          <a:solidFill>
            <a:srgbClr val="2C562D"/>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CAH de 170 pays</a:t>
            </a:r>
          </a:p>
        </p:txBody>
      </p:sp>
      <p:sp>
        <p:nvSpPr>
          <p:cNvPr id="19" name="Rectangle : Coins arrondis 74">
            <a:extLst>
              <a:ext uri="{FF2B5EF4-FFF2-40B4-BE49-F238E27FC236}">
                <a16:creationId xmlns:a16="http://schemas.microsoft.com/office/drawing/2014/main" id="{9061F2F7-58EF-4FB4-A857-D8C8D21C6251}"/>
              </a:ext>
            </a:extLst>
          </p:cNvPr>
          <p:cNvSpPr/>
          <p:nvPr/>
        </p:nvSpPr>
        <p:spPr>
          <a:xfrm>
            <a:off x="6790269" y="1086539"/>
            <a:ext cx="5156200" cy="389446"/>
          </a:xfrm>
          <a:prstGeom prst="roundRect">
            <a:avLst>
              <a:gd name="adj" fmla="val 50000"/>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sz="1400" dirty="0"/>
              <a:t> K-MEANS  de 170 pays</a:t>
            </a:r>
          </a:p>
        </p:txBody>
      </p:sp>
      <p:sp>
        <p:nvSpPr>
          <p:cNvPr id="20" name="Titre 127">
            <a:extLst>
              <a:ext uri="{FF2B5EF4-FFF2-40B4-BE49-F238E27FC236}">
                <a16:creationId xmlns:a16="http://schemas.microsoft.com/office/drawing/2014/main" id="{70DB7B05-E146-46BD-BF09-7C327A1882AE}"/>
              </a:ext>
            </a:extLst>
          </p:cNvPr>
          <p:cNvSpPr txBox="1">
            <a:spLocks/>
          </p:cNvSpPr>
          <p:nvPr/>
        </p:nvSpPr>
        <p:spPr>
          <a:xfrm>
            <a:off x="1268177" y="248667"/>
            <a:ext cx="9655645" cy="332399"/>
          </a:xfrm>
          <a:prstGeom prst="rect">
            <a:avLst/>
          </a:prstGeom>
        </p:spPr>
        <p:txBody>
          <a:bodyPr vert="horz" wrap="square" lIns="0" tIns="0" rIns="0" bIns="0" rtlCol="0" anchor="ctr">
            <a:spAutoFit/>
          </a:bodyPr>
          <a:lstStyle>
            <a:lvl1pPr algn="ctr" defTabSz="914400" rtl="0" eaLnBrk="1" latinLnBrk="0" hangingPunct="1">
              <a:lnSpc>
                <a:spcPct val="90000"/>
              </a:lnSpc>
              <a:spcBef>
                <a:spcPct val="0"/>
              </a:spcBef>
              <a:buNone/>
              <a:defRPr sz="3600" kern="1200" cap="all" baseline="0">
                <a:solidFill>
                  <a:schemeClr val="tx1">
                    <a:lumMod val="75000"/>
                    <a:lumOff val="25000"/>
                  </a:schemeClr>
                </a:solidFill>
                <a:latin typeface="+mj-lt"/>
                <a:ea typeface="+mj-ea"/>
                <a:cs typeface="+mj-cs"/>
              </a:defRPr>
            </a:lvl1pPr>
          </a:lstStyle>
          <a:p>
            <a:r>
              <a:rPr lang="fr-FR" sz="2400" b="1" dirty="0"/>
              <a:t>1. Choix du nombre de clusters</a:t>
            </a:r>
          </a:p>
        </p:txBody>
      </p:sp>
      <p:cxnSp>
        <p:nvCxnSpPr>
          <p:cNvPr id="21" name="Connecteur droit avec flèche 20">
            <a:extLst>
              <a:ext uri="{FF2B5EF4-FFF2-40B4-BE49-F238E27FC236}">
                <a16:creationId xmlns:a16="http://schemas.microsoft.com/office/drawing/2014/main" id="{B651B8CA-D830-4896-B311-8D6968122C4F}"/>
              </a:ext>
            </a:extLst>
          </p:cNvPr>
          <p:cNvCxnSpPr>
            <a:cxnSpLocks/>
          </p:cNvCxnSpPr>
          <p:nvPr/>
        </p:nvCxnSpPr>
        <p:spPr>
          <a:xfrm flipH="1">
            <a:off x="7904590" y="3088607"/>
            <a:ext cx="426956" cy="354539"/>
          </a:xfrm>
          <a:prstGeom prst="straightConnector1">
            <a:avLst/>
          </a:prstGeom>
          <a:ln w="3175">
            <a:solidFill>
              <a:srgbClr val="005392"/>
            </a:solidFill>
            <a:tailEnd type="triangle"/>
          </a:ln>
        </p:spPr>
        <p:style>
          <a:lnRef idx="1">
            <a:schemeClr val="dk1"/>
          </a:lnRef>
          <a:fillRef idx="0">
            <a:schemeClr val="dk1"/>
          </a:fillRef>
          <a:effectRef idx="0">
            <a:schemeClr val="dk1"/>
          </a:effectRef>
          <a:fontRef idx="minor">
            <a:schemeClr val="tx1"/>
          </a:fontRef>
        </p:style>
      </p:cxnSp>
      <p:sp>
        <p:nvSpPr>
          <p:cNvPr id="22" name="ZoneTexte 21">
            <a:extLst>
              <a:ext uri="{FF2B5EF4-FFF2-40B4-BE49-F238E27FC236}">
                <a16:creationId xmlns:a16="http://schemas.microsoft.com/office/drawing/2014/main" id="{54042D7C-48FB-4CFE-AF64-753D7F0CE3D8}"/>
              </a:ext>
            </a:extLst>
          </p:cNvPr>
          <p:cNvSpPr txBox="1"/>
          <p:nvPr/>
        </p:nvSpPr>
        <p:spPr>
          <a:xfrm>
            <a:off x="8331546" y="2719275"/>
            <a:ext cx="1234633" cy="369332"/>
          </a:xfrm>
          <a:prstGeom prst="rect">
            <a:avLst/>
          </a:prstGeom>
          <a:solidFill>
            <a:srgbClr val="EBFBFF"/>
          </a:solidFill>
          <a:ln>
            <a:solidFill>
              <a:srgbClr val="005392"/>
            </a:solidFill>
          </a:ln>
        </p:spPr>
        <p:txBody>
          <a:bodyPr wrap="square" rtlCol="0">
            <a:spAutoFit/>
          </a:bodyPr>
          <a:lstStyle/>
          <a:p>
            <a:pPr algn="ctr"/>
            <a:r>
              <a:rPr lang="fr-FR" sz="900" dirty="0">
                <a:solidFill>
                  <a:schemeClr val="tx1">
                    <a:lumMod val="65000"/>
                    <a:lumOff val="35000"/>
                  </a:schemeClr>
                </a:solidFill>
              </a:rPr>
              <a:t>Nombre de clusters</a:t>
            </a:r>
          </a:p>
          <a:p>
            <a:pPr algn="ctr"/>
            <a:r>
              <a:rPr lang="fr-FR" sz="900" dirty="0">
                <a:solidFill>
                  <a:schemeClr val="tx1">
                    <a:lumMod val="65000"/>
                    <a:lumOff val="35000"/>
                  </a:schemeClr>
                </a:solidFill>
              </a:rPr>
              <a:t> optimal</a:t>
            </a:r>
          </a:p>
        </p:txBody>
      </p:sp>
      <p:pic>
        <p:nvPicPr>
          <p:cNvPr id="6" name="Image 5" descr="Une image contenant texte, périphérique&#10;&#10;Description générée automatiquement">
            <a:extLst>
              <a:ext uri="{FF2B5EF4-FFF2-40B4-BE49-F238E27FC236}">
                <a16:creationId xmlns:a16="http://schemas.microsoft.com/office/drawing/2014/main" id="{F28513B2-B0A8-4AC7-BFFB-1B65BB4840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2802" y="1564035"/>
            <a:ext cx="4413329" cy="3494986"/>
          </a:xfrm>
          <a:prstGeom prst="rect">
            <a:avLst/>
          </a:prstGeom>
        </p:spPr>
      </p:pic>
    </p:spTree>
    <p:extLst>
      <p:ext uri="{BB962C8B-B14F-4D97-AF65-F5344CB8AC3E}">
        <p14:creationId xmlns:p14="http://schemas.microsoft.com/office/powerpoint/2010/main" val="2592207381"/>
      </p:ext>
    </p:extLst>
  </p:cSld>
  <p:clrMapOvr>
    <a:masterClrMapping/>
  </p:clrMapOvr>
</p:sld>
</file>

<file path=ppt/theme/theme1.xml><?xml version="1.0" encoding="utf-8"?>
<a:theme xmlns:a="http://schemas.openxmlformats.org/drawingml/2006/main" name="Thème Office">
  <a:themeElements>
    <a:clrScheme name="Custom 14">
      <a:dk1>
        <a:srgbClr val="000000"/>
      </a:dk1>
      <a:lt1>
        <a:srgbClr val="FFFFFF"/>
      </a:lt1>
      <a:dk2>
        <a:srgbClr val="000073"/>
      </a:dk2>
      <a:lt2>
        <a:srgbClr val="FFE6E6"/>
      </a:lt2>
      <a:accent1>
        <a:srgbClr val="FFFFFF"/>
      </a:accent1>
      <a:accent2>
        <a:srgbClr val="FFFFFF"/>
      </a:accent2>
      <a:accent3>
        <a:srgbClr val="FFFFFF"/>
      </a:accent3>
      <a:accent4>
        <a:srgbClr val="FFFFFF"/>
      </a:accent4>
      <a:accent5>
        <a:srgbClr val="FFFFFF"/>
      </a:accent5>
      <a:accent6>
        <a:srgbClr val="FFFFFF"/>
      </a:accent6>
      <a:hlink>
        <a:srgbClr val="0563C1"/>
      </a:hlink>
      <a:folHlink>
        <a:srgbClr val="954F72"/>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7542798_TF66676778" id="{5F7E68CC-9BB8-45F9-98FF-F72DC7474DBB}" vid="{5B8AFD24-AD3C-468B-AB5E-786E7F3A5F6D}"/>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61A1251-DA89-493A-8204-679220DD13D9}">
  <ds:schemaRefs>
    <ds:schemaRef ds:uri="http://schemas.microsoft.com/sharepoint/v3/contenttype/forms"/>
  </ds:schemaRefs>
</ds:datastoreItem>
</file>

<file path=customXml/itemProps2.xml><?xml version="1.0" encoding="utf-8"?>
<ds:datastoreItem xmlns:ds="http://schemas.openxmlformats.org/officeDocument/2006/customXml" ds:itemID="{D1B0ABC2-BF39-4F70-A7AD-9DFBD1D272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EC375F-F377-4CDC-ADF0-CC8811D177D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Tableau de bord de 24Slides</Template>
  <TotalTime>0</TotalTime>
  <Words>1163</Words>
  <Application>Microsoft Office PowerPoint</Application>
  <PresentationFormat>Grand écran</PresentationFormat>
  <Paragraphs>399</Paragraphs>
  <Slides>14</Slides>
  <Notes>11</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14</vt:i4>
      </vt:variant>
    </vt:vector>
  </HeadingPairs>
  <TitlesOfParts>
    <vt:vector size="24" baseType="lpstr">
      <vt:lpstr>Arial</vt:lpstr>
      <vt:lpstr>Calibri</vt:lpstr>
      <vt:lpstr>Cambria Math</vt:lpstr>
      <vt:lpstr>Century Gothic</vt:lpstr>
      <vt:lpstr>Montserrat</vt:lpstr>
      <vt:lpstr>Segoe UI Light</vt:lpstr>
      <vt:lpstr>Verdana</vt:lpstr>
      <vt:lpstr>Verdana</vt:lpstr>
      <vt:lpstr>Wingdings</vt:lpstr>
      <vt:lpstr>Thème Office</vt:lpstr>
      <vt:lpstr>Diapositive 1</vt:lpstr>
      <vt:lpstr>Présentation PowerPoint</vt:lpstr>
      <vt:lpstr>Partie 1 VUE Mondiale et continentale</vt:lpstr>
      <vt:lpstr>1. PANORAMA DE LA Production de la viandes de volailles</vt:lpstr>
      <vt:lpstr>Présentation PowerPoint</vt:lpstr>
      <vt:lpstr>Présentation PowerPoint</vt:lpstr>
      <vt:lpstr>Présentation PowerPoint</vt:lpstr>
      <vt:lpstr>Partie 2 Clustering</vt:lpstr>
      <vt:lpstr>Présentation PowerPoint</vt:lpstr>
      <vt:lpstr>2. Comparaison PCA et tableau de croisement</vt:lpstr>
      <vt:lpstr>2. Comparaison Projection des clusters sur la Carte mondiale</vt:lpstr>
      <vt:lpstr>3. Heatmap  clusters de K-MEANS et les variables choisis</vt:lpstr>
      <vt:lpstr>Partie 3 conclusion</vt:lpstr>
      <vt:lpstr>Diapositive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Diapositive 1</dc:title>
  <dc:creator>NGUYEN Huynh Thanh Qui</dc:creator>
  <cp:lastModifiedBy>NGUYEN Huynh Thanh Qui</cp:lastModifiedBy>
  <cp:revision>4</cp:revision>
  <dcterms:created xsi:type="dcterms:W3CDTF">2022-01-07T00:06:18Z</dcterms:created>
  <dcterms:modified xsi:type="dcterms:W3CDTF">2022-01-08T21:34:34Z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